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sldIdLst>
    <p:sldId id="262" r:id="rId5"/>
    <p:sldId id="309" r:id="rId6"/>
    <p:sldId id="257" r:id="rId7"/>
    <p:sldId id="270" r:id="rId8"/>
    <p:sldId id="271" r:id="rId9"/>
    <p:sldId id="272" r:id="rId10"/>
    <p:sldId id="273" r:id="rId11"/>
    <p:sldId id="263" r:id="rId12"/>
    <p:sldId id="274" r:id="rId13"/>
    <p:sldId id="275" r:id="rId14"/>
    <p:sldId id="276" r:id="rId15"/>
    <p:sldId id="277" r:id="rId16"/>
    <p:sldId id="278" r:id="rId17"/>
    <p:sldId id="264" r:id="rId18"/>
    <p:sldId id="283" r:id="rId19"/>
    <p:sldId id="279" r:id="rId20"/>
    <p:sldId id="280" r:id="rId21"/>
    <p:sldId id="281" r:id="rId22"/>
    <p:sldId id="282" r:id="rId23"/>
    <p:sldId id="265" r:id="rId24"/>
    <p:sldId id="284" r:id="rId25"/>
    <p:sldId id="285" r:id="rId26"/>
    <p:sldId id="286" r:id="rId27"/>
    <p:sldId id="287" r:id="rId28"/>
    <p:sldId id="288" r:id="rId29"/>
    <p:sldId id="266" r:id="rId30"/>
    <p:sldId id="289" r:id="rId31"/>
    <p:sldId id="290" r:id="rId32"/>
    <p:sldId id="291" r:id="rId33"/>
    <p:sldId id="292" r:id="rId34"/>
    <p:sldId id="293" r:id="rId35"/>
    <p:sldId id="267" r:id="rId36"/>
    <p:sldId id="294" r:id="rId37"/>
    <p:sldId id="295" r:id="rId38"/>
    <p:sldId id="296" r:id="rId39"/>
    <p:sldId id="297" r:id="rId40"/>
    <p:sldId id="298" r:id="rId41"/>
    <p:sldId id="268" r:id="rId42"/>
    <p:sldId id="302" r:id="rId43"/>
    <p:sldId id="299" r:id="rId44"/>
    <p:sldId id="300" r:id="rId45"/>
    <p:sldId id="301" r:id="rId46"/>
    <p:sldId id="303" r:id="rId47"/>
    <p:sldId id="269" r:id="rId48"/>
    <p:sldId id="304" r:id="rId49"/>
    <p:sldId id="305" r:id="rId50"/>
    <p:sldId id="306" r:id="rId51"/>
    <p:sldId id="307" r:id="rId52"/>
    <p:sldId id="308" r:id="rId53"/>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D5"/>
    <a:srgbClr val="253A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114" autoAdjust="0"/>
    <p:restoredTop sz="94654"/>
  </p:normalViewPr>
  <p:slideViewPr>
    <p:cSldViewPr snapToGrid="0">
      <p:cViewPr varScale="1">
        <p:scale>
          <a:sx n="113" d="100"/>
          <a:sy n="113" d="100"/>
        </p:scale>
        <p:origin x="101" y="23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01A712-4F01-9447-BFDE-2E3E01DECE21}" type="datetimeFigureOut">
              <a:rPr lang="nl-BE" smtClean="0"/>
              <a:t>8/03/2023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8EF978-AAB8-5D4D-9742-C05BD4B07BC7}" type="slidenum">
              <a:rPr lang="nl-BE" smtClean="0"/>
              <a:t>‹nr.›</a:t>
            </a:fld>
            <a:endParaRPr lang="nl-BE"/>
          </a:p>
        </p:txBody>
      </p:sp>
    </p:spTree>
    <p:extLst>
      <p:ext uri="{BB962C8B-B14F-4D97-AF65-F5344CB8AC3E}">
        <p14:creationId xmlns:p14="http://schemas.microsoft.com/office/powerpoint/2010/main" val="2953319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lickr.com/photos/25400848@N04/9591733071"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creativecommons.org/licenses/by-nc-sa/2.0/?ref=openverse&amp;atype=rich" TargetMode="External"/><Relationship Id="rId4" Type="http://schemas.openxmlformats.org/officeDocument/2006/relationships/hyperlink" Target="https://www.flickr.com/photos/25400848@N04"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ommons.wikimedia.org/wiki/File:Hacker-Pschorr_Oktoberfest_Girl.jpg"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creativecommons.org/licenses/by-sa/3.0/no/"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lickr.com/photos/42621968@N07/8803990327"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creativecommons.org/licenses/by-nc-sa/2.0/?ref=openverse&amp;atype=rich" TargetMode="External"/><Relationship Id="rId4" Type="http://schemas.openxmlformats.org/officeDocument/2006/relationships/hyperlink" Target="https://www.flickr.com/photos/42621968@N07"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lickr.com/photos/8595204@N08/5643831910"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creativecommons.org/licenses/by-nc-nd/2.0/?ref=openverse&amp;atype=rich" TargetMode="External"/><Relationship Id="rId4" Type="http://schemas.openxmlformats.org/officeDocument/2006/relationships/hyperlink" Target="https://www.flickr.com/photos/8595204@N08"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lickr.com/photos/22369702@N07/2199913940"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creativecommons.org/licenses/by-nd-nc/2.0/jp/?ref=openverse&amp;atype=rich" TargetMode="External"/><Relationship Id="rId4" Type="http://schemas.openxmlformats.org/officeDocument/2006/relationships/hyperlink" Target="https://www.flickr.com/photos/22369702@N07"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lickr.com/photos/49253686@N04/6901847730"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creativecommons.org/licenses/by-nc-sa/2.0/?ref=openverse&amp;atype=rich" TargetMode="External"/><Relationship Id="rId4" Type="http://schemas.openxmlformats.org/officeDocument/2006/relationships/hyperlink" Target="https://www.flickr.com/photos/49253686@N04"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lickr.com/photos/49656040@N00/36336839032"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creativecommons.org/licenses/by-nd/2.0/?ref=openverse&amp;atype=rich" TargetMode="External"/><Relationship Id="rId4" Type="http://schemas.openxmlformats.org/officeDocument/2006/relationships/hyperlink" Target="https://www.flickr.com/photos/49656040@N00"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lickr.com/photos/77846644@N00/6249884941"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creativecommons.org/licenses/by/2.0/?ref=openverse&amp;atype=rich" TargetMode="External"/><Relationship Id="rId4" Type="http://schemas.openxmlformats.org/officeDocument/2006/relationships/hyperlink" Target="https://www.flickr.com/photos/77846644@N0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lickr.com/photos/29836657@N07/6160265863"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creativecommons.org/licenses/by-nc/2.0/?ref=openverse&amp;atype=rich" TargetMode="External"/><Relationship Id="rId4" Type="http://schemas.openxmlformats.org/officeDocument/2006/relationships/hyperlink" Target="https://www.flickr.com/photos/29836657@N07"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lickr.com/photos/21649179@N00/7664379976"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creativecommons.org/licenses/by-nd-nc/2.0/jp/?ref=openverse&amp;atype=rich" TargetMode="External"/><Relationship Id="rId4" Type="http://schemas.openxmlformats.org/officeDocument/2006/relationships/hyperlink" Target="https://www.flickr.com/photos/21649179@N00"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lickr.com/photos/88406573@N00/145033246"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creativecommons.org/licenses/by-nc-nd/2.0/?ref=openverse&amp;atype=rich" TargetMode="External"/><Relationship Id="rId4" Type="http://schemas.openxmlformats.org/officeDocument/2006/relationships/hyperlink" Target="https://www.flickr.com/photos/88406573@N00"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flickr.com/photos/35409814@N00/16535065703"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creativecommons.org/licenses/by/2.0/?ref=openverse&amp;atype=rich" TargetMode="External"/><Relationship Id="rId4" Type="http://schemas.openxmlformats.org/officeDocument/2006/relationships/hyperlink" Target="https://www.flickr.com/photos/35409814@N00"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commons.wikimedia.org/w/index.php?curid=44670932"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creativecommons.org/licenses/by-nc/2.0/?ref=openverse&amp;atype=rich" TargetMode="External"/><Relationship Id="rId4" Type="http://schemas.openxmlformats.org/officeDocument/2006/relationships/hyperlink" Target="https://commons.wikimedia.org/w/index.php?title=User:Dozura&amp;action=edit&amp;redlink=1"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flickr.com/photos/78918694@N00/2603683599"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creativecommons.org/licenses/by-sa/4.0?ref=openverse&amp;atype=rich" TargetMode="External"/><Relationship Id="rId4" Type="http://schemas.openxmlformats.org/officeDocument/2006/relationships/hyperlink" Target="https://www.flickr.com/photos/78918694@N00"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commons.wikimedia.org/w/index.php?curid=52841679"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creativecommons.org/licenses/by-nc-sa/2.0/?ref=openverse&amp;atype=rich"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flickr.com/photos/29241649@N02/4053943844" TargetMode="External"/><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hyperlink" Target="https://creativecommons.org/licenses/by-nc-sa/2.0/?ref=openverse&amp;atype=rich" TargetMode="External"/><Relationship Id="rId4" Type="http://schemas.openxmlformats.org/officeDocument/2006/relationships/hyperlink" Target="https://www.flickr.com/photos/29241649@N02"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flickr.com/photos/80047676@N00/93222125"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https://creativecommons.org/licenses/by/2.0/?ref=openverse&amp;atype=rich" TargetMode="External"/><Relationship Id="rId4" Type="http://schemas.openxmlformats.org/officeDocument/2006/relationships/hyperlink" Target="https://www.flickr.com/photos/80047676@N00"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flickr.com/photos/75927009@N05/20952200446"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s://creativecommons.org/licenses/by/2.0/?ref=openverse&amp;atype=rich" TargetMode="External"/><Relationship Id="rId4" Type="http://schemas.openxmlformats.org/officeDocument/2006/relationships/hyperlink" Target="https://www.flickr.com/photos/75927009@N05"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flickr.com/photos/60057912@N00/4353114920"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s://creativecommons.org/licenses/by-sa/3.0?ref=openverse&amp;atype=rich" TargetMode="External"/><Relationship Id="rId4" Type="http://schemas.openxmlformats.org/officeDocument/2006/relationships/hyperlink" Target="https://www.flickr.com/photos/60057912@N00"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commons.wikimedia.org/w/index.php?curid=24471"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s://creativecommons.org/licenses/by-sa/2.0/?ref=openverse&amp;atype=rich" TargetMode="External"/><Relationship Id="rId4" Type="http://schemas.openxmlformats.org/officeDocument/2006/relationships/hyperlink" Target="https://commons.wikimedia.org/wiki/User:RickDikeman"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flickr.com/photos/15289691@N00/1972083223" TargetMode="External"/><Relationship Id="rId2" Type="http://schemas.openxmlformats.org/officeDocument/2006/relationships/slide" Target="../slides/slide42.xml"/><Relationship Id="rId1" Type="http://schemas.openxmlformats.org/officeDocument/2006/relationships/notesMaster" Target="../notesMasters/notesMaster1.xml"/><Relationship Id="rId5" Type="http://schemas.openxmlformats.org/officeDocument/2006/relationships/hyperlink" Target="https://creativecommons.org/licenses/by/2.0/?ref=openverse&amp;atype=rich" TargetMode="External"/><Relationship Id="rId4" Type="http://schemas.openxmlformats.org/officeDocument/2006/relationships/hyperlink" Target="https://www.flickr.com/photos/15289691@N00"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flickr.com/photos/10157247@N08/2319855559" TargetMode="External"/><Relationship Id="rId2" Type="http://schemas.openxmlformats.org/officeDocument/2006/relationships/slide" Target="../slides/slide43.xml"/><Relationship Id="rId1" Type="http://schemas.openxmlformats.org/officeDocument/2006/relationships/notesMaster" Target="../notesMasters/notesMaster1.xml"/><Relationship Id="rId5" Type="http://schemas.openxmlformats.org/officeDocument/2006/relationships/hyperlink" Target="https://creativecommons.org/licenses/by-nc-sa/2.0/?ref=openverse&amp;atype=rich" TargetMode="External"/><Relationship Id="rId4" Type="http://schemas.openxmlformats.org/officeDocument/2006/relationships/hyperlink" Target="https://www.flickr.com/photos/10157247@N08"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lickr.com/photos/32549185@N03/3040577039"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creativecommons.org/licenses/by-sa/3.0/de/deed.en?ref=openverse&amp;atype=rich" TargetMode="External"/><Relationship Id="rId4" Type="http://schemas.openxmlformats.org/officeDocument/2006/relationships/hyperlink" Target="https://www.flickr.com/photos/32549185@N03"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lickr.com/photos/37624835@N03/3720176418"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creativecommons.org/licenses/by-nd-nc/2.0/jp/?ref=openverse&amp;atype=rich" TargetMode="External"/><Relationship Id="rId4" Type="http://schemas.openxmlformats.org/officeDocument/2006/relationships/hyperlink" Target="https://www.flickr.com/photos/37624835@N03"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lickr.com/photos/131438939@N04/16379681904"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creativecommons.org/licenses/by-nc-sa/2.0/?ref=openverse&amp;atype=rich" TargetMode="External"/><Relationship Id="rId4" Type="http://schemas.openxmlformats.org/officeDocument/2006/relationships/hyperlink" Target="https://www.flickr.com/photos/131438939@N0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FR" b="1" i="0" dirty="0">
                <a:solidFill>
                  <a:srgbClr val="000000"/>
                </a:solidFill>
                <a:effectLst/>
                <a:latin typeface="robotoReg"/>
              </a:rPr>
              <a:t>Portrait officiel d'Emmanuel Macron</a:t>
            </a:r>
            <a:br>
              <a:rPr lang="fr-FR" dirty="0"/>
            </a:br>
            <a:r>
              <a:rPr lang="fr-FR" b="0" i="0" dirty="0">
                <a:solidFill>
                  <a:srgbClr val="000000"/>
                </a:solidFill>
                <a:effectLst/>
                <a:latin typeface="robotoReg"/>
              </a:rPr>
              <a:t>Photo : </a:t>
            </a:r>
            <a:r>
              <a:rPr lang="fr-FR" b="0" i="0" dirty="0" err="1">
                <a:solidFill>
                  <a:srgbClr val="000000"/>
                </a:solidFill>
                <a:effectLst/>
                <a:latin typeface="robotoReg"/>
              </a:rPr>
              <a:t>Soazig</a:t>
            </a:r>
            <a:r>
              <a:rPr lang="fr-FR" b="0" i="0" dirty="0">
                <a:solidFill>
                  <a:srgbClr val="000000"/>
                </a:solidFill>
                <a:effectLst/>
                <a:latin typeface="robotoReg"/>
              </a:rPr>
              <a:t> de la </a:t>
            </a:r>
            <a:r>
              <a:rPr lang="fr-FR" b="0" i="0" dirty="0" err="1">
                <a:solidFill>
                  <a:srgbClr val="000000"/>
                </a:solidFill>
                <a:effectLst/>
                <a:latin typeface="robotoReg"/>
              </a:rPr>
              <a:t>Moissonnière</a:t>
            </a:r>
            <a:r>
              <a:rPr lang="fr-FR" b="0" i="0" dirty="0">
                <a:solidFill>
                  <a:srgbClr val="000000"/>
                </a:solidFill>
                <a:effectLst/>
                <a:latin typeface="robotoReg"/>
              </a:rPr>
              <a:t> / DILA-La Documentation française</a:t>
            </a:r>
          </a:p>
          <a:p>
            <a:r>
              <a:rPr lang="nl-BE" dirty="0"/>
              <a:t>https://www.elysee.fr/en/emmanuel-macron</a:t>
            </a:r>
            <a:r>
              <a:rPr lang="fr-FR" b="0" i="0" dirty="0">
                <a:solidFill>
                  <a:srgbClr val="000000"/>
                </a:solidFill>
                <a:effectLst/>
                <a:latin typeface="robotoReg"/>
              </a:rPr>
              <a:t> </a:t>
            </a:r>
            <a:endParaRPr lang="nl-BE" dirty="0"/>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3</a:t>
            </a:fld>
            <a:endParaRPr lang="nl-BE"/>
          </a:p>
        </p:txBody>
      </p:sp>
    </p:spTree>
    <p:extLst>
      <p:ext uri="{BB962C8B-B14F-4D97-AF65-F5344CB8AC3E}">
        <p14:creationId xmlns:p14="http://schemas.microsoft.com/office/powerpoint/2010/main" val="1707193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https://www.flickr.com/photos/25400848@N04/9591733071</a:t>
            </a:r>
          </a:p>
          <a:p>
            <a:r>
              <a:rPr lang="en-US" b="0" i="0" u="none" strike="noStrike" dirty="0">
                <a:effectLst/>
                <a:latin typeface="Inter"/>
                <a:hlinkClick r:id="rId3"/>
              </a:rPr>
              <a:t>"Mike Spaghetti"</a:t>
            </a:r>
            <a:r>
              <a:rPr lang="en-US" b="0" i="0" dirty="0">
                <a:solidFill>
                  <a:srgbClr val="333333"/>
                </a:solidFill>
                <a:effectLst/>
                <a:latin typeface="Inter"/>
              </a:rPr>
              <a:t> by </a:t>
            </a:r>
            <a:r>
              <a:rPr lang="en-US" b="0" i="0" u="none" strike="noStrike" dirty="0">
                <a:solidFill>
                  <a:srgbClr val="333333"/>
                </a:solidFill>
                <a:effectLst/>
                <a:latin typeface="Inter"/>
                <a:hlinkClick r:id="rId4"/>
              </a:rPr>
              <a:t>mhaller1979</a:t>
            </a:r>
            <a:r>
              <a:rPr lang="en-US" b="0" i="0" dirty="0">
                <a:solidFill>
                  <a:srgbClr val="333333"/>
                </a:solidFill>
                <a:effectLst/>
                <a:latin typeface="Inter"/>
              </a:rPr>
              <a:t> is licensed under </a:t>
            </a:r>
            <a:r>
              <a:rPr lang="en-US" b="0" i="0" u="none" strike="noStrike" cap="all" dirty="0">
                <a:effectLst/>
                <a:latin typeface="Inter"/>
                <a:hlinkClick r:id="rId5"/>
              </a:rPr>
              <a:t>CC BY-NC-SA 2.0</a:t>
            </a:r>
            <a:endParaRPr lang="nl-NL" dirty="0"/>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15</a:t>
            </a:fld>
            <a:endParaRPr lang="nl-BE"/>
          </a:p>
        </p:txBody>
      </p:sp>
    </p:spTree>
    <p:extLst>
      <p:ext uri="{BB962C8B-B14F-4D97-AF65-F5344CB8AC3E}">
        <p14:creationId xmlns:p14="http://schemas.microsoft.com/office/powerpoint/2010/main" val="1851318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u="none" strike="noStrike" dirty="0" err="1">
                <a:solidFill>
                  <a:srgbClr val="203E51"/>
                </a:solidFill>
                <a:effectLst/>
                <a:latin typeface="Work Sans" pitchFamily="2" charset="0"/>
                <a:hlinkClick r:id="rId3"/>
              </a:rPr>
              <a:t>Oktoberfest</a:t>
            </a:r>
            <a:endParaRPr lang="nl-NL" b="0" i="0" dirty="0">
              <a:solidFill>
                <a:srgbClr val="203E51"/>
              </a:solidFill>
              <a:effectLst/>
              <a:latin typeface="Work Sans" pitchFamily="2" charset="0"/>
            </a:endParaRPr>
          </a:p>
          <a:p>
            <a:pPr algn="l"/>
            <a:r>
              <a:rPr lang="nl-NL" b="0" i="0" dirty="0">
                <a:solidFill>
                  <a:srgbClr val="203E51"/>
                </a:solidFill>
                <a:effectLst/>
                <a:latin typeface="Work Sans" pitchFamily="2" charset="0"/>
              </a:rPr>
              <a:t>Av Markburger83.</a:t>
            </a:r>
          </a:p>
          <a:p>
            <a:pPr algn="l"/>
            <a:r>
              <a:rPr lang="nl-NL" b="0" i="0" dirty="0" err="1">
                <a:solidFill>
                  <a:srgbClr val="203E51"/>
                </a:solidFill>
                <a:effectLst/>
                <a:latin typeface="Work Sans" pitchFamily="2" charset="0"/>
              </a:rPr>
              <a:t>Lisens</a:t>
            </a:r>
            <a:r>
              <a:rPr lang="nl-NL" b="0" i="0" dirty="0">
                <a:solidFill>
                  <a:srgbClr val="203E51"/>
                </a:solidFill>
                <a:effectLst/>
                <a:latin typeface="Work Sans" pitchFamily="2" charset="0"/>
              </a:rPr>
              <a:t>: </a:t>
            </a:r>
            <a:r>
              <a:rPr lang="nl-NL" b="0" i="0" u="none" strike="noStrike" dirty="0">
                <a:solidFill>
                  <a:srgbClr val="203E51"/>
                </a:solidFill>
                <a:effectLst/>
                <a:latin typeface="Work Sans" pitchFamily="2" charset="0"/>
                <a:hlinkClick r:id="rId4"/>
              </a:rPr>
              <a:t>CC BY SA 3.0</a:t>
            </a:r>
            <a:endParaRPr lang="nl-NL" b="0" i="0" dirty="0">
              <a:solidFill>
                <a:srgbClr val="203E51"/>
              </a:solidFill>
              <a:effectLst/>
              <a:latin typeface="Work Sans" pitchFamily="2" charset="0"/>
            </a:endParaRPr>
          </a:p>
          <a:p>
            <a:endParaRPr lang="nl-NL" dirty="0"/>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16</a:t>
            </a:fld>
            <a:endParaRPr lang="nl-BE"/>
          </a:p>
        </p:txBody>
      </p:sp>
    </p:spTree>
    <p:extLst>
      <p:ext uri="{BB962C8B-B14F-4D97-AF65-F5344CB8AC3E}">
        <p14:creationId xmlns:p14="http://schemas.microsoft.com/office/powerpoint/2010/main" val="1416186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i="0" u="none" strike="noStrike" dirty="0">
                <a:effectLst/>
                <a:latin typeface="Inter"/>
                <a:hlinkClick r:id="rId3"/>
              </a:rPr>
              <a:t>"</a:t>
            </a:r>
            <a:r>
              <a:rPr lang="en-US" b="0" i="0" u="none" strike="noStrike" dirty="0" err="1">
                <a:effectLst/>
                <a:latin typeface="Inter"/>
                <a:hlinkClick r:id="rId3"/>
              </a:rPr>
              <a:t>pasteis</a:t>
            </a:r>
            <a:r>
              <a:rPr lang="en-US" b="0" i="0" u="none" strike="noStrike" dirty="0">
                <a:effectLst/>
                <a:latin typeface="Inter"/>
                <a:hlinkClick r:id="rId3"/>
              </a:rPr>
              <a:t> de nata"</a:t>
            </a:r>
            <a:r>
              <a:rPr lang="en-US" b="0" i="0" dirty="0">
                <a:solidFill>
                  <a:srgbClr val="333333"/>
                </a:solidFill>
                <a:effectLst/>
                <a:latin typeface="Inter"/>
              </a:rPr>
              <a:t> by </a:t>
            </a:r>
            <a:r>
              <a:rPr lang="en-US" b="0" i="0" u="none" strike="noStrike" dirty="0" err="1">
                <a:solidFill>
                  <a:srgbClr val="333333"/>
                </a:solidFill>
                <a:effectLst/>
                <a:latin typeface="Inter"/>
                <a:hlinkClick r:id="rId4"/>
              </a:rPr>
              <a:t>Vidibio</a:t>
            </a:r>
            <a:r>
              <a:rPr lang="en-US" b="0" i="0" dirty="0">
                <a:solidFill>
                  <a:srgbClr val="333333"/>
                </a:solidFill>
                <a:effectLst/>
                <a:latin typeface="Inter"/>
              </a:rPr>
              <a:t> is licensed under </a:t>
            </a:r>
            <a:r>
              <a:rPr lang="en-US" b="0" i="0" u="none" strike="noStrike" cap="all" dirty="0">
                <a:effectLst/>
                <a:latin typeface="Inter"/>
                <a:hlinkClick r:id="rId5"/>
              </a:rPr>
              <a:t>CC BY-NC-SA 2.0</a:t>
            </a:r>
            <a:endParaRPr lang="nl-NL" dirty="0"/>
          </a:p>
          <a:p>
            <a:r>
              <a:rPr lang="nl-NL" dirty="0"/>
              <a:t>https://www.flickr.com/photos/42621968@N07/8803990327</a:t>
            </a:r>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17</a:t>
            </a:fld>
            <a:endParaRPr lang="nl-BE"/>
          </a:p>
        </p:txBody>
      </p:sp>
    </p:spTree>
    <p:extLst>
      <p:ext uri="{BB962C8B-B14F-4D97-AF65-F5344CB8AC3E}">
        <p14:creationId xmlns:p14="http://schemas.microsoft.com/office/powerpoint/2010/main" val="3394274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i="0" u="none" strike="noStrike" dirty="0">
                <a:effectLst/>
                <a:latin typeface="Inter"/>
                <a:hlinkClick r:id="rId3"/>
              </a:rPr>
              <a:t>"</a:t>
            </a:r>
            <a:r>
              <a:rPr lang="en-US" b="0" i="0" u="none" strike="noStrike" dirty="0" err="1">
                <a:effectLst/>
                <a:latin typeface="Inter"/>
                <a:hlinkClick r:id="rId3"/>
              </a:rPr>
              <a:t>Triforce</a:t>
            </a:r>
            <a:r>
              <a:rPr lang="en-US" b="0" i="0" u="none" strike="noStrike" dirty="0">
                <a:effectLst/>
                <a:latin typeface="Inter"/>
                <a:hlinkClick r:id="rId3"/>
              </a:rPr>
              <a:t> </a:t>
            </a:r>
            <a:r>
              <a:rPr lang="en-US" b="0" i="0" u="none" strike="noStrike" dirty="0" err="1">
                <a:effectLst/>
                <a:latin typeface="Inter"/>
                <a:hlinkClick r:id="rId3"/>
              </a:rPr>
              <a:t>Rösti</a:t>
            </a:r>
            <a:r>
              <a:rPr lang="en-US" b="0" i="0" u="none" strike="noStrike" dirty="0">
                <a:effectLst/>
                <a:latin typeface="Inter"/>
                <a:hlinkClick r:id="rId3"/>
              </a:rPr>
              <a:t>"</a:t>
            </a:r>
            <a:r>
              <a:rPr lang="en-US" b="0" i="0" dirty="0">
                <a:solidFill>
                  <a:srgbClr val="333333"/>
                </a:solidFill>
                <a:effectLst/>
                <a:latin typeface="Inter"/>
              </a:rPr>
              <a:t> by </a:t>
            </a:r>
            <a:r>
              <a:rPr lang="en-US" b="0" i="0" u="none" strike="noStrike" dirty="0" err="1">
                <a:solidFill>
                  <a:srgbClr val="333333"/>
                </a:solidFill>
                <a:effectLst/>
                <a:latin typeface="Inter"/>
                <a:hlinkClick r:id="rId4"/>
              </a:rPr>
              <a:t>davidak</a:t>
            </a:r>
            <a:r>
              <a:rPr lang="en-US" b="0" i="0" dirty="0">
                <a:solidFill>
                  <a:srgbClr val="333333"/>
                </a:solidFill>
                <a:effectLst/>
                <a:latin typeface="Inter"/>
              </a:rPr>
              <a:t> is licensed under </a:t>
            </a:r>
            <a:r>
              <a:rPr lang="en-US" b="0" i="0" u="none" strike="noStrike" cap="all" dirty="0">
                <a:effectLst/>
                <a:latin typeface="Inter"/>
                <a:hlinkClick r:id="rId5"/>
              </a:rPr>
              <a:t>CC BY-NC-ND 2.0</a:t>
            </a:r>
            <a:endParaRPr lang="en-US" b="0" i="0" u="none" strike="noStrike" cap="all" dirty="0">
              <a:effectLst/>
              <a:latin typeface="Inter"/>
            </a:endParaRPr>
          </a:p>
          <a:p>
            <a:r>
              <a:rPr lang="nl-NL" dirty="0"/>
              <a:t>https://www.flickr.com/photos/8595204@N08/5643831910</a:t>
            </a:r>
            <a:r>
              <a:rPr lang="en-US" b="0" i="0" u="none" strike="noStrike" cap="all" dirty="0">
                <a:effectLst/>
                <a:latin typeface="Inter"/>
              </a:rPr>
              <a:t> </a:t>
            </a:r>
            <a:endParaRPr lang="nl-NL" dirty="0"/>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19</a:t>
            </a:fld>
            <a:endParaRPr lang="nl-BE"/>
          </a:p>
        </p:txBody>
      </p:sp>
    </p:spTree>
    <p:extLst>
      <p:ext uri="{BB962C8B-B14F-4D97-AF65-F5344CB8AC3E}">
        <p14:creationId xmlns:p14="http://schemas.microsoft.com/office/powerpoint/2010/main" val="3765937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Copyright Google </a:t>
            </a:r>
            <a:r>
              <a:rPr lang="nl-NL" dirty="0" err="1"/>
              <a:t>Maps</a:t>
            </a:r>
            <a:r>
              <a:rPr lang="nl-NL" dirty="0"/>
              <a:t>: https://www.google.com/maps/place/Guadeloupe/@13.1800634,-60.7160185,6z/data=!4m5!3m4!1s0x8c0e755a77287d51:0xecbe3e37b74a07ab!8m2!3d16.265!4d-61.551 </a:t>
            </a:r>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21</a:t>
            </a:fld>
            <a:endParaRPr lang="nl-BE"/>
          </a:p>
        </p:txBody>
      </p:sp>
    </p:spTree>
    <p:extLst>
      <p:ext uri="{BB962C8B-B14F-4D97-AF65-F5344CB8AC3E}">
        <p14:creationId xmlns:p14="http://schemas.microsoft.com/office/powerpoint/2010/main" val="216920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i="0" u="none" strike="noStrike" dirty="0">
                <a:effectLst/>
                <a:latin typeface="Inter"/>
                <a:hlinkClick r:id="rId3"/>
              </a:rPr>
              <a:t>"Rachel - 20071215 - Santa Claus"</a:t>
            </a:r>
            <a:r>
              <a:rPr lang="en-US" b="0" i="0" dirty="0">
                <a:solidFill>
                  <a:srgbClr val="333333"/>
                </a:solidFill>
                <a:effectLst/>
                <a:latin typeface="Inter"/>
              </a:rPr>
              <a:t> by </a:t>
            </a:r>
            <a:r>
              <a:rPr lang="en-US" b="0" i="0" u="none" strike="noStrike" dirty="0" err="1">
                <a:solidFill>
                  <a:srgbClr val="333333"/>
                </a:solidFill>
                <a:effectLst/>
                <a:latin typeface="Inter"/>
                <a:hlinkClick r:id="rId4"/>
              </a:rPr>
              <a:t>EdenWeng</a:t>
            </a:r>
            <a:r>
              <a:rPr lang="en-US" b="0" i="0" dirty="0">
                <a:solidFill>
                  <a:srgbClr val="333333"/>
                </a:solidFill>
                <a:effectLst/>
                <a:latin typeface="Inter"/>
              </a:rPr>
              <a:t> is licensed under </a:t>
            </a:r>
            <a:r>
              <a:rPr lang="en-US" b="0" i="0" u="none" strike="noStrike" cap="all" dirty="0">
                <a:effectLst/>
                <a:latin typeface="Inter"/>
                <a:hlinkClick r:id="rId5"/>
              </a:rPr>
              <a:t>CC BY-NC-ND 2.0</a:t>
            </a:r>
            <a:endParaRPr lang="en-US" b="0" i="0" u="none" strike="noStrike" cap="all" dirty="0">
              <a:effectLst/>
              <a:latin typeface="Inter"/>
            </a:endParaRPr>
          </a:p>
          <a:p>
            <a:r>
              <a:rPr lang="nl-NL" dirty="0"/>
              <a:t>https://www.flickr.com/photos/22369702@N07/2199913940</a:t>
            </a:r>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22</a:t>
            </a:fld>
            <a:endParaRPr lang="nl-BE"/>
          </a:p>
        </p:txBody>
      </p:sp>
    </p:spTree>
    <p:extLst>
      <p:ext uri="{BB962C8B-B14F-4D97-AF65-F5344CB8AC3E}">
        <p14:creationId xmlns:p14="http://schemas.microsoft.com/office/powerpoint/2010/main" val="2511482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i="0" u="none" strike="noStrike" dirty="0">
                <a:effectLst/>
                <a:latin typeface="Inter"/>
                <a:hlinkClick r:id="rId3"/>
              </a:rPr>
              <a:t>"Firenze"</a:t>
            </a:r>
            <a:r>
              <a:rPr lang="en-US" b="0" i="0" dirty="0">
                <a:solidFill>
                  <a:srgbClr val="333333"/>
                </a:solidFill>
                <a:effectLst/>
                <a:latin typeface="Inter"/>
              </a:rPr>
              <a:t> by </a:t>
            </a:r>
            <a:r>
              <a:rPr lang="en-US" b="0" i="0" u="none" strike="noStrike" dirty="0" err="1">
                <a:solidFill>
                  <a:srgbClr val="333333"/>
                </a:solidFill>
                <a:effectLst/>
                <a:latin typeface="Inter"/>
                <a:hlinkClick r:id="rId4"/>
              </a:rPr>
              <a:t>Kuster</a:t>
            </a:r>
            <a:r>
              <a:rPr lang="en-US" b="0" i="0" u="none" strike="noStrike" dirty="0">
                <a:solidFill>
                  <a:srgbClr val="333333"/>
                </a:solidFill>
                <a:effectLst/>
                <a:latin typeface="Inter"/>
                <a:hlinkClick r:id="rId4"/>
              </a:rPr>
              <a:t> &amp; </a:t>
            </a:r>
            <a:r>
              <a:rPr lang="en-US" b="0" i="0" u="none" strike="noStrike" dirty="0" err="1">
                <a:solidFill>
                  <a:srgbClr val="333333"/>
                </a:solidFill>
                <a:effectLst/>
                <a:latin typeface="Inter"/>
                <a:hlinkClick r:id="rId4"/>
              </a:rPr>
              <a:t>Wildhaber</a:t>
            </a:r>
            <a:r>
              <a:rPr lang="en-US" b="0" i="0" u="none" strike="noStrike" dirty="0">
                <a:solidFill>
                  <a:srgbClr val="333333"/>
                </a:solidFill>
                <a:effectLst/>
                <a:latin typeface="Inter"/>
                <a:hlinkClick r:id="rId4"/>
              </a:rPr>
              <a:t> Photography</a:t>
            </a:r>
            <a:r>
              <a:rPr lang="en-US" b="0" i="0" dirty="0">
                <a:solidFill>
                  <a:srgbClr val="333333"/>
                </a:solidFill>
                <a:effectLst/>
                <a:latin typeface="Inter"/>
              </a:rPr>
              <a:t> is licensed under </a:t>
            </a:r>
            <a:r>
              <a:rPr lang="en-US" b="0" i="0" u="none" strike="noStrike" cap="all" dirty="0">
                <a:effectLst/>
                <a:latin typeface="Inter"/>
                <a:hlinkClick r:id="rId5"/>
              </a:rPr>
              <a:t>CC BY-NC-SA 2.0</a:t>
            </a:r>
            <a:endParaRPr lang="en-US" b="0" i="0" u="none" strike="noStrike" cap="all" dirty="0">
              <a:effectLst/>
              <a:latin typeface="Inter"/>
            </a:endParaRPr>
          </a:p>
          <a:p>
            <a:r>
              <a:rPr lang="nl-NL" dirty="0"/>
              <a:t>https://www.flickr.com/photos/49253686@N04/6901847730</a:t>
            </a:r>
            <a:r>
              <a:rPr lang="en-US" b="0" i="0" u="none" strike="noStrike" cap="all" dirty="0">
                <a:effectLst/>
                <a:latin typeface="Inter"/>
              </a:rPr>
              <a:t> </a:t>
            </a:r>
            <a:endParaRPr lang="nl-NL" dirty="0"/>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23</a:t>
            </a:fld>
            <a:endParaRPr lang="nl-BE"/>
          </a:p>
        </p:txBody>
      </p:sp>
    </p:spTree>
    <p:extLst>
      <p:ext uri="{BB962C8B-B14F-4D97-AF65-F5344CB8AC3E}">
        <p14:creationId xmlns:p14="http://schemas.microsoft.com/office/powerpoint/2010/main" val="504324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Copyright: Wiki </a:t>
            </a:r>
            <a:r>
              <a:rPr lang="nl-NL" dirty="0" err="1"/>
              <a:t>Commons</a:t>
            </a:r>
            <a:r>
              <a:rPr lang="nl-NL" dirty="0"/>
              <a:t> user: Dyonisos1</a:t>
            </a:r>
          </a:p>
          <a:p>
            <a:r>
              <a:rPr lang="nl-NL" dirty="0"/>
              <a:t>https://nl.wikipedia.org/wiki/Bestand:Zwarte_Zee.png#filelinks</a:t>
            </a:r>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24</a:t>
            </a:fld>
            <a:endParaRPr lang="nl-BE"/>
          </a:p>
        </p:txBody>
      </p:sp>
    </p:spTree>
    <p:extLst>
      <p:ext uri="{BB962C8B-B14F-4D97-AF65-F5344CB8AC3E}">
        <p14:creationId xmlns:p14="http://schemas.microsoft.com/office/powerpoint/2010/main" val="457590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i="0" u="none" strike="noStrike" dirty="0">
                <a:effectLst/>
                <a:latin typeface="Inter"/>
                <a:hlinkClick r:id="rId3"/>
              </a:rPr>
              <a:t>"</a:t>
            </a:r>
            <a:r>
              <a:rPr lang="en-US" b="0" i="0" u="none" strike="noStrike" dirty="0" err="1">
                <a:effectLst/>
                <a:latin typeface="Inter"/>
                <a:hlinkClick r:id="rId3"/>
              </a:rPr>
              <a:t>Sziget</a:t>
            </a:r>
            <a:r>
              <a:rPr lang="en-US" b="0" i="0" u="none" strike="noStrike" dirty="0">
                <a:effectLst/>
                <a:latin typeface="Inter"/>
                <a:hlinkClick r:id="rId3"/>
              </a:rPr>
              <a:t> Festival -2017"</a:t>
            </a:r>
            <a:r>
              <a:rPr lang="en-US" b="0" i="0" dirty="0">
                <a:solidFill>
                  <a:srgbClr val="333333"/>
                </a:solidFill>
                <a:effectLst/>
                <a:latin typeface="Inter"/>
              </a:rPr>
              <a:t> by </a:t>
            </a:r>
            <a:r>
              <a:rPr lang="en-US" b="0" i="0" u="none" strike="noStrike" dirty="0" err="1">
                <a:solidFill>
                  <a:srgbClr val="333333"/>
                </a:solidFill>
                <a:effectLst/>
                <a:latin typeface="Inter"/>
                <a:hlinkClick r:id="rId4"/>
              </a:rPr>
              <a:t>Szfery</a:t>
            </a:r>
            <a:r>
              <a:rPr lang="en-US" b="0" i="0" dirty="0">
                <a:solidFill>
                  <a:srgbClr val="333333"/>
                </a:solidFill>
                <a:effectLst/>
                <a:latin typeface="Inter"/>
              </a:rPr>
              <a:t> is licensed under </a:t>
            </a:r>
            <a:r>
              <a:rPr lang="en-US" b="0" i="0" u="none" strike="noStrike" cap="all" dirty="0">
                <a:effectLst/>
                <a:latin typeface="Inter"/>
                <a:hlinkClick r:id="rId5"/>
              </a:rPr>
              <a:t>CC BY-ND 2.0</a:t>
            </a:r>
            <a:endParaRPr lang="en-US" b="0" i="0" u="none" strike="noStrike" cap="all" dirty="0">
              <a:effectLst/>
              <a:latin typeface="Inter"/>
            </a:endParaRPr>
          </a:p>
          <a:p>
            <a:r>
              <a:rPr lang="nl-NL" dirty="0"/>
              <a:t>https://www.flickr.com/photos/49656040@N00/36336839032</a:t>
            </a:r>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25</a:t>
            </a:fld>
            <a:endParaRPr lang="nl-BE"/>
          </a:p>
        </p:txBody>
      </p:sp>
    </p:spTree>
    <p:extLst>
      <p:ext uri="{BB962C8B-B14F-4D97-AF65-F5344CB8AC3E}">
        <p14:creationId xmlns:p14="http://schemas.microsoft.com/office/powerpoint/2010/main" val="224308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i="0" u="none" strike="noStrike" dirty="0">
                <a:effectLst/>
                <a:latin typeface="Inter"/>
                <a:hlinkClick r:id="rId3"/>
              </a:rPr>
              <a:t>"Croatian flag atop the city walls"</a:t>
            </a:r>
            <a:r>
              <a:rPr lang="en-US" b="0" i="0" dirty="0">
                <a:solidFill>
                  <a:srgbClr val="333333"/>
                </a:solidFill>
                <a:effectLst/>
                <a:latin typeface="Inter"/>
              </a:rPr>
              <a:t> by </a:t>
            </a:r>
            <a:r>
              <a:rPr lang="en-US" b="0" i="0" u="none" strike="noStrike" dirty="0">
                <a:solidFill>
                  <a:srgbClr val="333333"/>
                </a:solidFill>
                <a:effectLst/>
                <a:latin typeface="Inter"/>
                <a:hlinkClick r:id="rId4"/>
              </a:rPr>
              <a:t>Anosmia</a:t>
            </a:r>
            <a:r>
              <a:rPr lang="en-US" b="0" i="0" dirty="0">
                <a:solidFill>
                  <a:srgbClr val="333333"/>
                </a:solidFill>
                <a:effectLst/>
                <a:latin typeface="Inter"/>
              </a:rPr>
              <a:t> is licensed under </a:t>
            </a:r>
            <a:r>
              <a:rPr lang="en-US" b="0" i="0" u="none" strike="noStrike" cap="all" dirty="0">
                <a:effectLst/>
                <a:latin typeface="Inter"/>
                <a:hlinkClick r:id="rId5"/>
              </a:rPr>
              <a:t>CC BY 2.0</a:t>
            </a:r>
            <a:endParaRPr lang="en-US" b="0" i="0" u="none" strike="noStrike" cap="all" dirty="0">
              <a:effectLst/>
              <a:latin typeface="Inter"/>
            </a:endParaRPr>
          </a:p>
          <a:p>
            <a:r>
              <a:rPr lang="nl-NL" dirty="0"/>
              <a:t>https://www.flickr.com/photos/77846644@N00/6249884941</a:t>
            </a:r>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27</a:t>
            </a:fld>
            <a:endParaRPr lang="nl-BE"/>
          </a:p>
        </p:txBody>
      </p:sp>
    </p:spTree>
    <p:extLst>
      <p:ext uri="{BB962C8B-B14F-4D97-AF65-F5344CB8AC3E}">
        <p14:creationId xmlns:p14="http://schemas.microsoft.com/office/powerpoint/2010/main" val="2820875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000000"/>
                </a:solidFill>
                <a:effectLst/>
                <a:latin typeface="Linux Libertine"/>
              </a:rPr>
              <a:t>2014 F3 </a:t>
            </a:r>
            <a:r>
              <a:rPr lang="nl-NL" b="0" i="0" dirty="0" err="1">
                <a:solidFill>
                  <a:srgbClr val="000000"/>
                </a:solidFill>
                <a:effectLst/>
                <a:latin typeface="Linux Libertine"/>
              </a:rPr>
              <a:t>HockenheimringII</a:t>
            </a:r>
            <a:r>
              <a:rPr lang="nl-NL" b="0" i="0" dirty="0">
                <a:solidFill>
                  <a:srgbClr val="000000"/>
                </a:solidFill>
                <a:effectLst/>
                <a:latin typeface="Linux Libertine"/>
              </a:rPr>
              <a:t> Max Verstappen </a:t>
            </a:r>
            <a:r>
              <a:rPr lang="nl-NL" b="0" i="0" dirty="0" err="1">
                <a:solidFill>
                  <a:srgbClr val="000000"/>
                </a:solidFill>
                <a:effectLst/>
                <a:latin typeface="Linux Libertine"/>
              </a:rPr>
              <a:t>by</a:t>
            </a:r>
            <a:r>
              <a:rPr lang="nl-NL" b="0" i="0" dirty="0">
                <a:solidFill>
                  <a:srgbClr val="000000"/>
                </a:solidFill>
                <a:effectLst/>
                <a:latin typeface="Linux Libertine"/>
              </a:rPr>
              <a:t> Stefan Brending/2eight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https://commons.wikimedia.org/w/index.php?curid=36857508</a:t>
            </a:r>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4</a:t>
            </a:fld>
            <a:endParaRPr lang="nl-BE"/>
          </a:p>
        </p:txBody>
      </p:sp>
    </p:spTree>
    <p:extLst>
      <p:ext uri="{BB962C8B-B14F-4D97-AF65-F5344CB8AC3E}">
        <p14:creationId xmlns:p14="http://schemas.microsoft.com/office/powerpoint/2010/main" val="2821753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i="0" u="none" strike="noStrike" dirty="0">
                <a:effectLst/>
                <a:latin typeface="Inter"/>
                <a:hlinkClick r:id="rId3"/>
              </a:rPr>
              <a:t>"Danish Flag"</a:t>
            </a:r>
            <a:r>
              <a:rPr lang="en-US" b="0" i="0" dirty="0">
                <a:solidFill>
                  <a:srgbClr val="333333"/>
                </a:solidFill>
                <a:effectLst/>
                <a:latin typeface="Inter"/>
              </a:rPr>
              <a:t> by </a:t>
            </a:r>
            <a:r>
              <a:rPr lang="en-US" b="0" i="0" u="none" strike="noStrike" dirty="0">
                <a:solidFill>
                  <a:srgbClr val="333333"/>
                </a:solidFill>
                <a:effectLst/>
                <a:latin typeface="Inter"/>
                <a:hlinkClick r:id="rId4"/>
              </a:rPr>
              <a:t>Terry </a:t>
            </a:r>
            <a:r>
              <a:rPr lang="en-US" b="0" i="0" u="none" strike="noStrike" dirty="0" err="1">
                <a:solidFill>
                  <a:srgbClr val="333333"/>
                </a:solidFill>
                <a:effectLst/>
                <a:latin typeface="Inter"/>
                <a:hlinkClick r:id="rId4"/>
              </a:rPr>
              <a:t>Straehley</a:t>
            </a:r>
            <a:r>
              <a:rPr lang="en-US" b="0" i="0" dirty="0">
                <a:solidFill>
                  <a:srgbClr val="333333"/>
                </a:solidFill>
                <a:effectLst/>
                <a:latin typeface="Inter"/>
              </a:rPr>
              <a:t> is licensed under </a:t>
            </a:r>
            <a:r>
              <a:rPr lang="en-US" b="0" i="0" u="none" strike="noStrike" cap="all" dirty="0">
                <a:effectLst/>
                <a:latin typeface="Inter"/>
                <a:hlinkClick r:id="rId5"/>
              </a:rPr>
              <a:t>CC BY-NC 2.0</a:t>
            </a:r>
            <a:endParaRPr lang="en-US" b="0" i="0" u="none" strike="noStrike" cap="all" dirty="0">
              <a:effectLst/>
              <a:latin typeface="Inter"/>
            </a:endParaRPr>
          </a:p>
          <a:p>
            <a:r>
              <a:rPr lang="nl-NL" dirty="0"/>
              <a:t>https://www.flickr.com/photos/29836657@N07/6160265863</a:t>
            </a:r>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28</a:t>
            </a:fld>
            <a:endParaRPr lang="nl-BE"/>
          </a:p>
        </p:txBody>
      </p:sp>
    </p:spTree>
    <p:extLst>
      <p:ext uri="{BB962C8B-B14F-4D97-AF65-F5344CB8AC3E}">
        <p14:creationId xmlns:p14="http://schemas.microsoft.com/office/powerpoint/2010/main" val="187169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i="0" u="none" strike="noStrike" dirty="0">
                <a:effectLst/>
                <a:latin typeface="Inter"/>
                <a:hlinkClick r:id="rId3"/>
              </a:rPr>
              <a:t>"German flag"</a:t>
            </a:r>
            <a:r>
              <a:rPr lang="en-US" b="0" i="0" dirty="0">
                <a:solidFill>
                  <a:srgbClr val="333333"/>
                </a:solidFill>
                <a:effectLst/>
                <a:latin typeface="Inter"/>
              </a:rPr>
              <a:t> by </a:t>
            </a:r>
            <a:r>
              <a:rPr lang="en-US" b="0" i="0" u="none" strike="noStrike" dirty="0" err="1">
                <a:solidFill>
                  <a:srgbClr val="333333"/>
                </a:solidFill>
                <a:effectLst/>
                <a:latin typeface="Inter"/>
                <a:hlinkClick r:id="rId4"/>
              </a:rPr>
              <a:t>fdecomite</a:t>
            </a:r>
            <a:r>
              <a:rPr lang="en-US" b="0" i="0" dirty="0">
                <a:solidFill>
                  <a:srgbClr val="333333"/>
                </a:solidFill>
                <a:effectLst/>
                <a:latin typeface="Inter"/>
              </a:rPr>
              <a:t> is licensed under </a:t>
            </a:r>
            <a:r>
              <a:rPr lang="en-US" b="0" i="0" u="none" strike="noStrike" cap="all" dirty="0">
                <a:effectLst/>
                <a:latin typeface="Inter"/>
                <a:hlinkClick r:id="rId5"/>
              </a:rPr>
              <a:t>CC BY-NC-ND 2.0</a:t>
            </a:r>
            <a:endParaRPr lang="en-US" b="0" i="0" u="none" strike="noStrike" cap="all" dirty="0">
              <a:effectLst/>
              <a:latin typeface="Inter"/>
            </a:endParaRPr>
          </a:p>
          <a:p>
            <a:r>
              <a:rPr lang="nl-NL" dirty="0"/>
              <a:t>https://www.flickr.com/photos/21649179@N00/7664379976</a:t>
            </a:r>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29</a:t>
            </a:fld>
            <a:endParaRPr lang="nl-BE"/>
          </a:p>
        </p:txBody>
      </p:sp>
    </p:spTree>
    <p:extLst>
      <p:ext uri="{BB962C8B-B14F-4D97-AF65-F5344CB8AC3E}">
        <p14:creationId xmlns:p14="http://schemas.microsoft.com/office/powerpoint/2010/main" val="3306003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i="0" u="none" strike="noStrike" dirty="0">
                <a:effectLst/>
                <a:latin typeface="Inter"/>
                <a:hlinkClick r:id="rId3"/>
              </a:rPr>
              <a:t>"Czech Republic Flag"</a:t>
            </a:r>
            <a:r>
              <a:rPr lang="en-US" b="0" i="0" dirty="0">
                <a:solidFill>
                  <a:srgbClr val="333333"/>
                </a:solidFill>
                <a:effectLst/>
                <a:latin typeface="Inter"/>
              </a:rPr>
              <a:t> by </a:t>
            </a:r>
            <a:r>
              <a:rPr lang="en-US" b="0" i="0" u="none" strike="noStrike" dirty="0">
                <a:solidFill>
                  <a:srgbClr val="333333"/>
                </a:solidFill>
                <a:effectLst/>
                <a:latin typeface="Inter"/>
                <a:hlinkClick r:id="rId4"/>
              </a:rPr>
              <a:t>Bret Arnett</a:t>
            </a:r>
            <a:r>
              <a:rPr lang="en-US" b="0" i="0" dirty="0">
                <a:solidFill>
                  <a:srgbClr val="333333"/>
                </a:solidFill>
                <a:effectLst/>
                <a:latin typeface="Inter"/>
              </a:rPr>
              <a:t> is licensed under </a:t>
            </a:r>
            <a:r>
              <a:rPr lang="en-US" b="0" i="0" u="none" strike="noStrike" cap="all" dirty="0">
                <a:effectLst/>
                <a:latin typeface="Inter"/>
                <a:hlinkClick r:id="rId5"/>
              </a:rPr>
              <a:t>CC BY-NC-ND 2.0</a:t>
            </a:r>
            <a:endParaRPr lang="en-US" b="0" i="0" u="none" strike="noStrike" cap="all" dirty="0">
              <a:effectLst/>
              <a:latin typeface="Inter"/>
            </a:endParaRPr>
          </a:p>
          <a:p>
            <a:r>
              <a:rPr lang="nl-NL" dirty="0"/>
              <a:t>https://www.flickr.com/photos/88406573@N00/145033246</a:t>
            </a:r>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30</a:t>
            </a:fld>
            <a:endParaRPr lang="nl-BE"/>
          </a:p>
        </p:txBody>
      </p:sp>
    </p:spTree>
    <p:extLst>
      <p:ext uri="{BB962C8B-B14F-4D97-AF65-F5344CB8AC3E}">
        <p14:creationId xmlns:p14="http://schemas.microsoft.com/office/powerpoint/2010/main" val="3336876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i="0" u="none" strike="noStrike" dirty="0">
                <a:effectLst/>
                <a:latin typeface="Inter"/>
                <a:hlinkClick r:id="rId3"/>
              </a:rPr>
              <a:t>"Malta the Brave"</a:t>
            </a:r>
            <a:r>
              <a:rPr lang="en-US" b="0" i="0" dirty="0">
                <a:solidFill>
                  <a:srgbClr val="333333"/>
                </a:solidFill>
                <a:effectLst/>
                <a:latin typeface="Inter"/>
              </a:rPr>
              <a:t> by </a:t>
            </a:r>
            <a:r>
              <a:rPr lang="en-US" b="0" i="0" u="none" strike="noStrike" dirty="0">
                <a:solidFill>
                  <a:srgbClr val="333333"/>
                </a:solidFill>
                <a:effectLst/>
                <a:latin typeface="Inter"/>
                <a:hlinkClick r:id="rId4"/>
              </a:rPr>
              <a:t>Lawrence OP</a:t>
            </a:r>
            <a:r>
              <a:rPr lang="en-US" b="0" i="0" dirty="0">
                <a:solidFill>
                  <a:srgbClr val="333333"/>
                </a:solidFill>
                <a:effectLst/>
                <a:latin typeface="Inter"/>
              </a:rPr>
              <a:t> is licensed under </a:t>
            </a:r>
            <a:r>
              <a:rPr lang="en-US" b="0" i="0" u="none" strike="noStrike" cap="all" dirty="0">
                <a:effectLst/>
                <a:latin typeface="Inter"/>
                <a:hlinkClick r:id="rId5"/>
              </a:rPr>
              <a:t>CC BY 2.0</a:t>
            </a:r>
            <a:endParaRPr lang="en-US" b="0" i="0" u="none" strike="noStrike" cap="all" dirty="0">
              <a:effectLst/>
              <a:latin typeface="Inter"/>
            </a:endParaRPr>
          </a:p>
          <a:p>
            <a:r>
              <a:rPr lang="nl-NL" dirty="0"/>
              <a:t>https://www.flickr.com/photos/35409814@N00/16535065703</a:t>
            </a:r>
            <a:endParaRPr lang="en-US" b="0" i="0" u="none" strike="noStrike" cap="all" dirty="0">
              <a:effectLst/>
              <a:latin typeface="Inter"/>
            </a:endParaRPr>
          </a:p>
          <a:p>
            <a:endParaRPr lang="nl-NL" dirty="0"/>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31</a:t>
            </a:fld>
            <a:endParaRPr lang="nl-BE"/>
          </a:p>
        </p:txBody>
      </p:sp>
    </p:spTree>
    <p:extLst>
      <p:ext uri="{BB962C8B-B14F-4D97-AF65-F5344CB8AC3E}">
        <p14:creationId xmlns:p14="http://schemas.microsoft.com/office/powerpoint/2010/main" val="148840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i="0" u="none" strike="noStrike" dirty="0">
                <a:effectLst/>
                <a:latin typeface="Inter"/>
                <a:hlinkClick r:id="rId3"/>
              </a:rPr>
              <a:t>"File:Stone memorial in front of the entry to the Limburg Province government building in Maastricht, Netherlands, commemorating the signing of the Maastricht Treaty in February 1992.jpg"</a:t>
            </a:r>
            <a:r>
              <a:rPr lang="en-US" b="0" i="0" dirty="0">
                <a:solidFill>
                  <a:srgbClr val="333333"/>
                </a:solidFill>
                <a:effectLst/>
                <a:latin typeface="Inter"/>
              </a:rPr>
              <a:t> by </a:t>
            </a:r>
            <a:r>
              <a:rPr lang="en-US" b="0" i="0" u="none" strike="noStrike" dirty="0" err="1">
                <a:solidFill>
                  <a:srgbClr val="333333"/>
                </a:solidFill>
                <a:effectLst/>
                <a:latin typeface="Inter"/>
                <a:hlinkClick r:id="rId4"/>
              </a:rPr>
              <a:t>Dozura</a:t>
            </a:r>
            <a:r>
              <a:rPr lang="en-US" b="0" i="0" dirty="0">
                <a:solidFill>
                  <a:srgbClr val="333333"/>
                </a:solidFill>
                <a:effectLst/>
                <a:latin typeface="Inter"/>
              </a:rPr>
              <a:t> is licensed under </a:t>
            </a:r>
            <a:r>
              <a:rPr lang="en-US" b="0" i="0" u="none" strike="noStrike" cap="all" dirty="0">
                <a:effectLst/>
                <a:latin typeface="Inter"/>
                <a:hlinkClick r:id="rId5"/>
              </a:rPr>
              <a:t>CC BY-NC 2.0</a:t>
            </a:r>
            <a:endParaRPr lang="nl-NL" dirty="0"/>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33</a:t>
            </a:fld>
            <a:endParaRPr lang="nl-BE"/>
          </a:p>
        </p:txBody>
      </p:sp>
    </p:spTree>
    <p:extLst>
      <p:ext uri="{BB962C8B-B14F-4D97-AF65-F5344CB8AC3E}">
        <p14:creationId xmlns:p14="http://schemas.microsoft.com/office/powerpoint/2010/main" val="3919006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i="0" u="none" strike="noStrike" dirty="0">
                <a:effectLst/>
                <a:latin typeface="Inter"/>
                <a:hlinkClick r:id="rId3"/>
              </a:rPr>
              <a:t>"Mural, IRA-</a:t>
            </a:r>
            <a:r>
              <a:rPr lang="en-US" b="0" i="0" u="none" strike="noStrike" dirty="0" err="1">
                <a:effectLst/>
                <a:latin typeface="Inter"/>
                <a:hlinkClick r:id="rId3"/>
              </a:rPr>
              <a:t>Wandbild</a:t>
            </a:r>
            <a:r>
              <a:rPr lang="en-US" b="0" i="0" u="none" strike="noStrike" dirty="0">
                <a:effectLst/>
                <a:latin typeface="Inter"/>
                <a:hlinkClick r:id="rId3"/>
              </a:rPr>
              <a:t> in Belfast, women"</a:t>
            </a:r>
            <a:r>
              <a:rPr lang="en-US" b="0" i="0" dirty="0">
                <a:solidFill>
                  <a:srgbClr val="333333"/>
                </a:solidFill>
                <a:effectLst/>
                <a:latin typeface="Inter"/>
              </a:rPr>
              <a:t> by </a:t>
            </a:r>
            <a:r>
              <a:rPr lang="en-US" b="0" i="0" u="none" strike="noStrike" dirty="0">
                <a:solidFill>
                  <a:srgbClr val="333333"/>
                </a:solidFill>
                <a:effectLst/>
                <a:latin typeface="Inter"/>
                <a:hlinkClick r:id="rId4"/>
              </a:rPr>
              <a:t>PPCC Antifa</a:t>
            </a:r>
            <a:r>
              <a:rPr lang="en-US" b="0" i="0" dirty="0">
                <a:solidFill>
                  <a:srgbClr val="333333"/>
                </a:solidFill>
                <a:effectLst/>
                <a:latin typeface="Inter"/>
              </a:rPr>
              <a:t> is licensed under </a:t>
            </a:r>
            <a:r>
              <a:rPr lang="en-US" b="0" i="0" u="none" strike="noStrike" cap="all" dirty="0">
                <a:effectLst/>
                <a:latin typeface="Inter"/>
                <a:hlinkClick r:id="rId5"/>
              </a:rPr>
              <a:t>CC BY-SA 4.0</a:t>
            </a:r>
            <a:endParaRPr lang="en-US" b="0" i="0" u="none" strike="noStrike" cap="all" dirty="0">
              <a:effectLst/>
              <a:latin typeface="Inter"/>
            </a:endParaRPr>
          </a:p>
          <a:p>
            <a:r>
              <a:rPr lang="nl-NL" dirty="0"/>
              <a:t>https://www.flickr.com/photos/78918694@N00/2603683599</a:t>
            </a:r>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34</a:t>
            </a:fld>
            <a:endParaRPr lang="nl-BE"/>
          </a:p>
        </p:txBody>
      </p:sp>
    </p:spTree>
    <p:extLst>
      <p:ext uri="{BB962C8B-B14F-4D97-AF65-F5344CB8AC3E}">
        <p14:creationId xmlns:p14="http://schemas.microsoft.com/office/powerpoint/2010/main" val="1121360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i="0" u="none" strike="noStrike" dirty="0">
                <a:effectLst/>
                <a:latin typeface="Inter"/>
                <a:hlinkClick r:id="rId3"/>
              </a:rPr>
              <a:t>"File:RETRATO DEL GRAL. FRANCISCO FRANCO BAHAMONDE.jpg"</a:t>
            </a:r>
            <a:r>
              <a:rPr lang="en-US" b="0" i="0" dirty="0">
                <a:solidFill>
                  <a:srgbClr val="333333"/>
                </a:solidFill>
                <a:effectLst/>
                <a:latin typeface="Inter"/>
              </a:rPr>
              <a:t> by Unknown author is licensed under </a:t>
            </a:r>
            <a:r>
              <a:rPr lang="en-US" b="0" i="0" u="none" strike="noStrike" cap="all" dirty="0">
                <a:effectLst/>
                <a:latin typeface="Inter"/>
                <a:hlinkClick r:id="rId4"/>
              </a:rPr>
              <a:t>CC BY-NC-SA 2.0</a:t>
            </a:r>
            <a:endParaRPr lang="en-US" b="0" i="0" u="none" strike="noStrike" cap="all" dirty="0">
              <a:effectLst/>
              <a:latin typeface="Inter"/>
            </a:endParaRPr>
          </a:p>
          <a:p>
            <a:r>
              <a:rPr lang="en-US" b="0" i="0" u="none" strike="noStrike" cap="all" dirty="0">
                <a:effectLst/>
                <a:latin typeface="Inter"/>
              </a:rPr>
              <a:t>GEEN COPYRIGHT</a:t>
            </a:r>
            <a:endParaRPr lang="nl-NL" dirty="0"/>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35</a:t>
            </a:fld>
            <a:endParaRPr lang="nl-BE"/>
          </a:p>
        </p:txBody>
      </p:sp>
    </p:spTree>
    <p:extLst>
      <p:ext uri="{BB962C8B-B14F-4D97-AF65-F5344CB8AC3E}">
        <p14:creationId xmlns:p14="http://schemas.microsoft.com/office/powerpoint/2010/main" val="2759800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i="0" u="none" strike="noStrike" dirty="0">
                <a:effectLst/>
                <a:latin typeface="Inter"/>
                <a:hlinkClick r:id="rId3"/>
              </a:rPr>
              <a:t>"Gdansk waterfront"</a:t>
            </a:r>
            <a:r>
              <a:rPr lang="en-US" b="0" i="0" dirty="0">
                <a:solidFill>
                  <a:srgbClr val="333333"/>
                </a:solidFill>
                <a:effectLst/>
                <a:latin typeface="Inter"/>
              </a:rPr>
              <a:t> by </a:t>
            </a:r>
            <a:r>
              <a:rPr lang="en-US" b="0" i="0" u="none" strike="noStrike" dirty="0">
                <a:solidFill>
                  <a:srgbClr val="333333"/>
                </a:solidFill>
                <a:effectLst/>
                <a:latin typeface="Inter"/>
                <a:hlinkClick r:id="rId4"/>
              </a:rPr>
              <a:t>Michael </a:t>
            </a:r>
            <a:r>
              <a:rPr lang="en-US" b="0" i="0" u="none" strike="noStrike" dirty="0" err="1">
                <a:solidFill>
                  <a:srgbClr val="333333"/>
                </a:solidFill>
                <a:effectLst/>
                <a:latin typeface="Inter"/>
                <a:hlinkClick r:id="rId4"/>
              </a:rPr>
              <a:t>Cavén</a:t>
            </a:r>
            <a:r>
              <a:rPr lang="en-US" b="0" i="0" dirty="0">
                <a:solidFill>
                  <a:srgbClr val="333333"/>
                </a:solidFill>
                <a:effectLst/>
                <a:latin typeface="Inter"/>
              </a:rPr>
              <a:t> is licensed under </a:t>
            </a:r>
            <a:r>
              <a:rPr lang="en-US" b="0" i="0" u="none" strike="noStrike" cap="all" dirty="0">
                <a:effectLst/>
                <a:latin typeface="Inter"/>
                <a:hlinkClick r:id="rId5"/>
              </a:rPr>
              <a:t>CC BY-NC-SA 2.0</a:t>
            </a:r>
            <a:endParaRPr lang="en-US" b="0" i="0" u="none" strike="noStrike" cap="all" dirty="0">
              <a:effectLst/>
              <a:latin typeface="Inter"/>
            </a:endParaRPr>
          </a:p>
          <a:p>
            <a:r>
              <a:rPr lang="nl-NL" dirty="0"/>
              <a:t>https://www.flickr.com/photos/29241649@N02/4053943844</a:t>
            </a:r>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36</a:t>
            </a:fld>
            <a:endParaRPr lang="nl-BE"/>
          </a:p>
        </p:txBody>
      </p:sp>
    </p:spTree>
    <p:extLst>
      <p:ext uri="{BB962C8B-B14F-4D97-AF65-F5344CB8AC3E}">
        <p14:creationId xmlns:p14="http://schemas.microsoft.com/office/powerpoint/2010/main" val="3039740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i="0" u="none" strike="noStrike" dirty="0">
                <a:effectLst/>
                <a:latin typeface="Inter"/>
                <a:hlinkClick r:id="rId3"/>
              </a:rPr>
              <a:t>"The fall of the Berlin Wall - November 1989"</a:t>
            </a:r>
            <a:r>
              <a:rPr lang="en-US" b="0" i="0" dirty="0">
                <a:solidFill>
                  <a:srgbClr val="333333"/>
                </a:solidFill>
                <a:effectLst/>
                <a:latin typeface="Inter"/>
              </a:rPr>
              <a:t> by </a:t>
            </a:r>
            <a:r>
              <a:rPr lang="en-US" b="0" i="0" u="none" strike="noStrike" dirty="0" err="1">
                <a:solidFill>
                  <a:srgbClr val="333333"/>
                </a:solidFill>
                <a:effectLst/>
                <a:latin typeface="Inter"/>
                <a:hlinkClick r:id="rId4"/>
              </a:rPr>
              <a:t>gavinandrewstewart</a:t>
            </a:r>
            <a:r>
              <a:rPr lang="en-US" b="0" i="0" dirty="0">
                <a:solidFill>
                  <a:srgbClr val="333333"/>
                </a:solidFill>
                <a:effectLst/>
                <a:latin typeface="Inter"/>
              </a:rPr>
              <a:t> is licensed under </a:t>
            </a:r>
            <a:r>
              <a:rPr lang="en-US" b="0" i="0" u="none" strike="noStrike" cap="all" dirty="0">
                <a:effectLst/>
                <a:latin typeface="Inter"/>
                <a:hlinkClick r:id="rId5"/>
              </a:rPr>
              <a:t>CC BY 2.0</a:t>
            </a:r>
            <a:endParaRPr lang="en-US" b="0" i="0" u="none" strike="noStrike" cap="all" dirty="0">
              <a:effectLst/>
              <a:latin typeface="Inter"/>
            </a:endParaRPr>
          </a:p>
          <a:p>
            <a:r>
              <a:rPr lang="nl-NL" dirty="0"/>
              <a:t>https://www.flickr.com/photos/80047676@N00/93222125</a:t>
            </a:r>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37</a:t>
            </a:fld>
            <a:endParaRPr lang="nl-BE"/>
          </a:p>
        </p:txBody>
      </p:sp>
    </p:spTree>
    <p:extLst>
      <p:ext uri="{BB962C8B-B14F-4D97-AF65-F5344CB8AC3E}">
        <p14:creationId xmlns:p14="http://schemas.microsoft.com/office/powerpoint/2010/main" val="132404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i="0" u="none" strike="noStrike" dirty="0">
                <a:effectLst/>
                <a:latin typeface="Inter"/>
                <a:hlinkClick r:id="rId3"/>
              </a:rPr>
              <a:t>"Soccer Ball Blue"</a:t>
            </a:r>
            <a:r>
              <a:rPr lang="en-US" b="0" i="0" dirty="0">
                <a:solidFill>
                  <a:srgbClr val="333333"/>
                </a:solidFill>
                <a:effectLst/>
                <a:latin typeface="Inter"/>
              </a:rPr>
              <a:t> by </a:t>
            </a:r>
            <a:r>
              <a:rPr lang="en-US" b="0" i="0" u="none" strike="noStrike" dirty="0" err="1">
                <a:solidFill>
                  <a:srgbClr val="333333"/>
                </a:solidFill>
                <a:effectLst/>
                <a:latin typeface="Inter"/>
                <a:hlinkClick r:id="rId4"/>
              </a:rPr>
              <a:t>HolgerLi</a:t>
            </a:r>
            <a:r>
              <a:rPr lang="en-US" b="0" i="0" dirty="0">
                <a:solidFill>
                  <a:srgbClr val="333333"/>
                </a:solidFill>
                <a:effectLst/>
                <a:latin typeface="Inter"/>
              </a:rPr>
              <a:t> is licensed under </a:t>
            </a:r>
            <a:r>
              <a:rPr lang="en-US" b="0" i="0" u="none" strike="noStrike" cap="all" dirty="0">
                <a:effectLst/>
                <a:latin typeface="Inter"/>
                <a:hlinkClick r:id="rId5"/>
              </a:rPr>
              <a:t>CC BY 2.0</a:t>
            </a:r>
            <a:endParaRPr lang="en-US" b="0" i="0" u="none" strike="noStrike" cap="all" dirty="0">
              <a:effectLst/>
              <a:latin typeface="Inter"/>
            </a:endParaRPr>
          </a:p>
          <a:p>
            <a:r>
              <a:rPr lang="nl-NL" dirty="0"/>
              <a:t>https://www.flickr.com/photos/75927009@N05/20952200446</a:t>
            </a:r>
            <a:endParaRPr lang="en-US" b="0" i="0" u="none" strike="noStrike" cap="all" dirty="0">
              <a:effectLst/>
              <a:latin typeface="Inter"/>
            </a:endParaRPr>
          </a:p>
          <a:p>
            <a:endParaRPr lang="nl-NL" dirty="0"/>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39</a:t>
            </a:fld>
            <a:endParaRPr lang="nl-BE"/>
          </a:p>
        </p:txBody>
      </p:sp>
    </p:spTree>
    <p:extLst>
      <p:ext uri="{BB962C8B-B14F-4D97-AF65-F5344CB8AC3E}">
        <p14:creationId xmlns:p14="http://schemas.microsoft.com/office/powerpoint/2010/main" val="970354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Geen copyright</a:t>
            </a:r>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5</a:t>
            </a:fld>
            <a:endParaRPr lang="nl-BE"/>
          </a:p>
        </p:txBody>
      </p:sp>
    </p:spTree>
    <p:extLst>
      <p:ext uri="{BB962C8B-B14F-4D97-AF65-F5344CB8AC3E}">
        <p14:creationId xmlns:p14="http://schemas.microsoft.com/office/powerpoint/2010/main" val="18521135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i="0" u="none" strike="noStrike" dirty="0">
                <a:effectLst/>
                <a:latin typeface="Inter"/>
                <a:hlinkClick r:id="rId3"/>
              </a:rPr>
              <a:t>"577 - Olympic Rings Texture"</a:t>
            </a:r>
            <a:r>
              <a:rPr lang="en-US" b="0" i="0" dirty="0">
                <a:solidFill>
                  <a:srgbClr val="333333"/>
                </a:solidFill>
                <a:effectLst/>
                <a:latin typeface="Inter"/>
              </a:rPr>
              <a:t> by </a:t>
            </a:r>
            <a:r>
              <a:rPr lang="en-US" b="0" i="0" u="none" strike="noStrike" dirty="0">
                <a:solidFill>
                  <a:srgbClr val="333333"/>
                </a:solidFill>
                <a:effectLst/>
                <a:latin typeface="Inter"/>
                <a:hlinkClick r:id="rId4"/>
              </a:rPr>
              <a:t>Patrick </a:t>
            </a:r>
            <a:r>
              <a:rPr lang="en-US" b="0" i="0" u="none" strike="noStrike" dirty="0" err="1">
                <a:solidFill>
                  <a:srgbClr val="333333"/>
                </a:solidFill>
                <a:effectLst/>
                <a:latin typeface="Inter"/>
                <a:hlinkClick r:id="rId4"/>
              </a:rPr>
              <a:t>Hoesly</a:t>
            </a:r>
            <a:r>
              <a:rPr lang="en-US" b="0" i="0" dirty="0">
                <a:solidFill>
                  <a:srgbClr val="333333"/>
                </a:solidFill>
                <a:effectLst/>
                <a:latin typeface="Inter"/>
              </a:rPr>
              <a:t> is licensed under </a:t>
            </a:r>
            <a:r>
              <a:rPr lang="en-US" b="0" i="0" u="none" strike="noStrike" cap="all" dirty="0">
                <a:effectLst/>
                <a:latin typeface="Inter"/>
                <a:hlinkClick r:id="rId5"/>
              </a:rPr>
              <a:t>CC BY-SA 3.0</a:t>
            </a:r>
            <a:endParaRPr lang="en-US" b="0" i="0" u="none" strike="noStrike" cap="all" dirty="0">
              <a:effectLst/>
              <a:latin typeface="Inter"/>
            </a:endParaRPr>
          </a:p>
          <a:p>
            <a:r>
              <a:rPr lang="nl-NL" dirty="0"/>
              <a:t>https://www.flickr.com/photos/60057912@N00/4353114920</a:t>
            </a:r>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40</a:t>
            </a:fld>
            <a:endParaRPr lang="nl-BE"/>
          </a:p>
        </p:txBody>
      </p:sp>
    </p:spTree>
    <p:extLst>
      <p:ext uri="{BB962C8B-B14F-4D97-AF65-F5344CB8AC3E}">
        <p14:creationId xmlns:p14="http://schemas.microsoft.com/office/powerpoint/2010/main" val="2355112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i="0" u="none" strike="noStrike" dirty="0">
                <a:effectLst/>
                <a:latin typeface="Inter"/>
                <a:hlinkClick r:id="rId3"/>
              </a:rPr>
              <a:t>"File:Michael Schumacher Ferrari 2004.jpg"</a:t>
            </a:r>
            <a:r>
              <a:rPr lang="en-US" b="0" i="0" dirty="0">
                <a:solidFill>
                  <a:srgbClr val="333333"/>
                </a:solidFill>
                <a:effectLst/>
                <a:latin typeface="Inter"/>
              </a:rPr>
              <a:t> by </a:t>
            </a:r>
            <a:r>
              <a:rPr lang="en-US" b="0" i="0" u="none" strike="noStrike" dirty="0">
                <a:solidFill>
                  <a:srgbClr val="333333"/>
                </a:solidFill>
                <a:effectLst/>
                <a:latin typeface="Inter"/>
                <a:hlinkClick r:id="rId4"/>
              </a:rPr>
              <a:t>Rick Dikeman</a:t>
            </a:r>
            <a:r>
              <a:rPr lang="en-US" b="0" i="0" dirty="0">
                <a:solidFill>
                  <a:srgbClr val="333333"/>
                </a:solidFill>
                <a:effectLst/>
                <a:latin typeface="Inter"/>
              </a:rPr>
              <a:t> is licensed under </a:t>
            </a:r>
            <a:r>
              <a:rPr lang="en-US" b="0" i="0" u="none" strike="noStrike" cap="all" dirty="0">
                <a:effectLst/>
                <a:latin typeface="Inter"/>
                <a:hlinkClick r:id="rId5"/>
              </a:rPr>
              <a:t>CC BY-SA 2.0</a:t>
            </a:r>
            <a:endParaRPr lang="en-US" b="0" i="0" u="none" strike="noStrike" cap="all" dirty="0">
              <a:effectLst/>
              <a:latin typeface="Inter"/>
            </a:endParaRPr>
          </a:p>
          <a:p>
            <a:r>
              <a:rPr lang="nl-NL" dirty="0"/>
              <a:t>https://commons.wikimedia.org/w/index.php?curid=24471</a:t>
            </a:r>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41</a:t>
            </a:fld>
            <a:endParaRPr lang="nl-BE"/>
          </a:p>
        </p:txBody>
      </p:sp>
    </p:spTree>
    <p:extLst>
      <p:ext uri="{BB962C8B-B14F-4D97-AF65-F5344CB8AC3E}">
        <p14:creationId xmlns:p14="http://schemas.microsoft.com/office/powerpoint/2010/main" val="16443843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i="0" u="none" strike="noStrike" dirty="0">
                <a:effectLst/>
                <a:latin typeface="Inter"/>
                <a:hlinkClick r:id="rId3"/>
              </a:rPr>
              <a:t>"San Fermin Festival"</a:t>
            </a:r>
            <a:r>
              <a:rPr lang="en-US" b="0" i="0" dirty="0">
                <a:solidFill>
                  <a:srgbClr val="333333"/>
                </a:solidFill>
                <a:effectLst/>
                <a:latin typeface="Inter"/>
              </a:rPr>
              <a:t> by </a:t>
            </a:r>
            <a:r>
              <a:rPr lang="en-US" b="0" i="0" u="none" strike="noStrike" dirty="0" err="1">
                <a:solidFill>
                  <a:srgbClr val="333333"/>
                </a:solidFill>
                <a:effectLst/>
                <a:latin typeface="Inter"/>
                <a:hlinkClick r:id="rId4"/>
              </a:rPr>
              <a:t>the.joberg</a:t>
            </a:r>
            <a:r>
              <a:rPr lang="en-US" b="0" i="0" dirty="0">
                <a:solidFill>
                  <a:srgbClr val="333333"/>
                </a:solidFill>
                <a:effectLst/>
                <a:latin typeface="Inter"/>
              </a:rPr>
              <a:t> is licensed under </a:t>
            </a:r>
            <a:r>
              <a:rPr lang="en-US" b="0" i="0" u="none" strike="noStrike" cap="all" dirty="0">
                <a:effectLst/>
                <a:latin typeface="Inter"/>
                <a:hlinkClick r:id="rId5"/>
              </a:rPr>
              <a:t>CC BY 2.0</a:t>
            </a:r>
            <a:endParaRPr lang="en-US" b="0" i="0" u="none" strike="noStrike" cap="all" dirty="0">
              <a:effectLst/>
              <a:latin typeface="Inter"/>
            </a:endParaRPr>
          </a:p>
          <a:p>
            <a:r>
              <a:rPr lang="nl-NL" dirty="0"/>
              <a:t>https://www.flickr.com/photos/15289691@N00/1972083223</a:t>
            </a:r>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42</a:t>
            </a:fld>
            <a:endParaRPr lang="nl-BE"/>
          </a:p>
        </p:txBody>
      </p:sp>
    </p:spTree>
    <p:extLst>
      <p:ext uri="{BB962C8B-B14F-4D97-AF65-F5344CB8AC3E}">
        <p14:creationId xmlns:p14="http://schemas.microsoft.com/office/powerpoint/2010/main" val="42758817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i="0" u="none" strike="noStrike" dirty="0">
                <a:effectLst/>
                <a:latin typeface="Inter"/>
                <a:hlinkClick r:id="rId3"/>
              </a:rPr>
              <a:t>"Snowboard - Frontside 360"</a:t>
            </a:r>
            <a:r>
              <a:rPr lang="en-US" b="0" i="0" dirty="0">
                <a:solidFill>
                  <a:srgbClr val="333333"/>
                </a:solidFill>
                <a:effectLst/>
                <a:latin typeface="Inter"/>
              </a:rPr>
              <a:t> by </a:t>
            </a:r>
            <a:r>
              <a:rPr lang="en-US" b="0" i="0" u="none" strike="noStrike" dirty="0" err="1">
                <a:solidFill>
                  <a:srgbClr val="333333"/>
                </a:solidFill>
                <a:effectLst/>
                <a:latin typeface="Inter"/>
                <a:hlinkClick r:id="rId4"/>
              </a:rPr>
              <a:t>Sjoerd</a:t>
            </a:r>
            <a:r>
              <a:rPr lang="en-US" b="0" i="0" u="none" strike="noStrike" dirty="0">
                <a:solidFill>
                  <a:srgbClr val="333333"/>
                </a:solidFill>
                <a:effectLst/>
                <a:latin typeface="Inter"/>
                <a:hlinkClick r:id="rId4"/>
              </a:rPr>
              <a:t> van </a:t>
            </a:r>
            <a:r>
              <a:rPr lang="en-US" b="0" i="0" u="none" strike="noStrike" dirty="0" err="1">
                <a:solidFill>
                  <a:srgbClr val="333333"/>
                </a:solidFill>
                <a:effectLst/>
                <a:latin typeface="Inter"/>
                <a:hlinkClick r:id="rId4"/>
              </a:rPr>
              <a:t>Oosten</a:t>
            </a:r>
            <a:r>
              <a:rPr lang="en-US" b="0" i="0" dirty="0">
                <a:solidFill>
                  <a:srgbClr val="333333"/>
                </a:solidFill>
                <a:effectLst/>
                <a:latin typeface="Inter"/>
              </a:rPr>
              <a:t> is licensed under </a:t>
            </a:r>
            <a:r>
              <a:rPr lang="en-US" b="0" i="0" u="none" strike="noStrike" cap="all" dirty="0">
                <a:effectLst/>
                <a:latin typeface="Inter"/>
                <a:hlinkClick r:id="rId5"/>
              </a:rPr>
              <a:t>CC BY-NC-SA 2.0</a:t>
            </a:r>
            <a:endParaRPr lang="en-US" b="0" i="0" u="none" strike="noStrike" cap="all" dirty="0">
              <a:effectLst/>
              <a:latin typeface="Inter"/>
            </a:endParaRPr>
          </a:p>
          <a:p>
            <a:r>
              <a:rPr lang="nl-NL" dirty="0"/>
              <a:t>https://www.flickr.com/photos/10157247@N08/2319855559</a:t>
            </a:r>
            <a:endParaRPr lang="en-US" b="0" i="0" u="none" strike="noStrike" cap="all" dirty="0">
              <a:effectLst/>
              <a:latin typeface="Inter"/>
            </a:endParaRPr>
          </a:p>
          <a:p>
            <a:endParaRPr lang="nl-NL" dirty="0"/>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43</a:t>
            </a:fld>
            <a:endParaRPr lang="nl-BE"/>
          </a:p>
        </p:txBody>
      </p:sp>
    </p:spTree>
    <p:extLst>
      <p:ext uri="{BB962C8B-B14F-4D97-AF65-F5344CB8AC3E}">
        <p14:creationId xmlns:p14="http://schemas.microsoft.com/office/powerpoint/2010/main" val="35287261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Copyright European </a:t>
            </a:r>
            <a:r>
              <a:rPr lang="nl-NL" dirty="0" err="1"/>
              <a:t>Commission</a:t>
            </a:r>
            <a:r>
              <a:rPr lang="nl-NL" dirty="0"/>
              <a:t>, 2022</a:t>
            </a:r>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45</a:t>
            </a:fld>
            <a:endParaRPr lang="nl-BE"/>
          </a:p>
        </p:txBody>
      </p:sp>
    </p:spTree>
    <p:extLst>
      <p:ext uri="{BB962C8B-B14F-4D97-AF65-F5344CB8AC3E}">
        <p14:creationId xmlns:p14="http://schemas.microsoft.com/office/powerpoint/2010/main" val="479495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Copyright: European </a:t>
            </a:r>
            <a:r>
              <a:rPr lang="nl-NL" dirty="0" err="1"/>
              <a:t>Commission</a:t>
            </a:r>
            <a:r>
              <a:rPr lang="nl-NL" dirty="0"/>
              <a:t>, 2016</a:t>
            </a:r>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46</a:t>
            </a:fld>
            <a:endParaRPr lang="nl-BE"/>
          </a:p>
        </p:txBody>
      </p:sp>
    </p:spTree>
    <p:extLst>
      <p:ext uri="{BB962C8B-B14F-4D97-AF65-F5344CB8AC3E}">
        <p14:creationId xmlns:p14="http://schemas.microsoft.com/office/powerpoint/2010/main" val="32213135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Copyright European </a:t>
            </a:r>
            <a:r>
              <a:rPr lang="nl-NL" dirty="0" err="1"/>
              <a:t>Commission</a:t>
            </a:r>
            <a:r>
              <a:rPr lang="nl-NL" dirty="0"/>
              <a:t>, 2022</a:t>
            </a:r>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47</a:t>
            </a:fld>
            <a:endParaRPr lang="nl-BE"/>
          </a:p>
        </p:txBody>
      </p:sp>
    </p:spTree>
    <p:extLst>
      <p:ext uri="{BB962C8B-B14F-4D97-AF65-F5344CB8AC3E}">
        <p14:creationId xmlns:p14="http://schemas.microsoft.com/office/powerpoint/2010/main" val="1876674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Copyright: European Council, </a:t>
            </a:r>
            <a:r>
              <a:rPr lang="nl-NL" dirty="0" err="1"/>
              <a:t>Consilium</a:t>
            </a:r>
            <a:r>
              <a:rPr lang="nl-NL" dirty="0"/>
              <a:t>, 2022</a:t>
            </a:r>
          </a:p>
          <a:p>
            <a:r>
              <a:rPr lang="nl-NL" dirty="0"/>
              <a:t>Foto: </a:t>
            </a:r>
            <a:r>
              <a:rPr lang="nl-NL" b="0" i="0" dirty="0">
                <a:solidFill>
                  <a:srgbClr val="9AA0A6"/>
                </a:solidFill>
                <a:effectLst/>
                <a:latin typeface="Roboto" panose="02000000000000000000" pitchFamily="2" charset="0"/>
              </a:rPr>
              <a:t>DARIO PIGNATELLI </a:t>
            </a:r>
            <a:endParaRPr lang="nl-NL" dirty="0"/>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48</a:t>
            </a:fld>
            <a:endParaRPr lang="nl-BE"/>
          </a:p>
        </p:txBody>
      </p:sp>
    </p:spTree>
    <p:extLst>
      <p:ext uri="{BB962C8B-B14F-4D97-AF65-F5344CB8AC3E}">
        <p14:creationId xmlns:p14="http://schemas.microsoft.com/office/powerpoint/2010/main" val="4141933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Copyright: European </a:t>
            </a:r>
            <a:r>
              <a:rPr lang="nl-NL" dirty="0" err="1"/>
              <a:t>Commission</a:t>
            </a:r>
            <a:r>
              <a:rPr lang="nl-NL" dirty="0"/>
              <a:t>, 2022</a:t>
            </a:r>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49</a:t>
            </a:fld>
            <a:endParaRPr lang="nl-BE"/>
          </a:p>
        </p:txBody>
      </p:sp>
    </p:spTree>
    <p:extLst>
      <p:ext uri="{BB962C8B-B14F-4D97-AF65-F5344CB8AC3E}">
        <p14:creationId xmlns:p14="http://schemas.microsoft.com/office/powerpoint/2010/main" val="2930365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https://www.flickr.com/photos/32549185@N03/3040577039 </a:t>
            </a:r>
          </a:p>
          <a:p>
            <a:r>
              <a:rPr lang="en-US" b="0" i="0" u="none" strike="noStrike" dirty="0">
                <a:effectLst/>
                <a:latin typeface="Inter"/>
                <a:hlinkClick r:id="rId3"/>
              </a:rPr>
              <a:t>"Pablo Picasso"</a:t>
            </a:r>
            <a:r>
              <a:rPr lang="en-US" b="0" i="0" dirty="0">
                <a:solidFill>
                  <a:srgbClr val="333333"/>
                </a:solidFill>
                <a:effectLst/>
                <a:latin typeface="Inter"/>
              </a:rPr>
              <a:t> by </a:t>
            </a:r>
            <a:r>
              <a:rPr lang="en-US" b="0" i="0" u="none" strike="noStrike" dirty="0">
                <a:solidFill>
                  <a:srgbClr val="333333"/>
                </a:solidFill>
                <a:effectLst/>
                <a:latin typeface="Inter"/>
                <a:hlinkClick r:id="rId4"/>
              </a:rPr>
              <a:t>Festival Karsh Ottawa</a:t>
            </a:r>
            <a:r>
              <a:rPr lang="en-US" b="0" i="0" dirty="0">
                <a:solidFill>
                  <a:srgbClr val="333333"/>
                </a:solidFill>
                <a:effectLst/>
                <a:latin typeface="Inter"/>
              </a:rPr>
              <a:t> is licensed under </a:t>
            </a:r>
            <a:r>
              <a:rPr lang="en-US" b="0" i="0" u="none" strike="noStrike" cap="all" dirty="0">
                <a:effectLst/>
                <a:latin typeface="Inter"/>
                <a:hlinkClick r:id="rId5"/>
              </a:rPr>
              <a:t>CC BY-SA 3.0</a:t>
            </a:r>
            <a:endParaRPr lang="nl-NL" dirty="0"/>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6</a:t>
            </a:fld>
            <a:endParaRPr lang="nl-BE"/>
          </a:p>
        </p:txBody>
      </p:sp>
    </p:spTree>
    <p:extLst>
      <p:ext uri="{BB962C8B-B14F-4D97-AF65-F5344CB8AC3E}">
        <p14:creationId xmlns:p14="http://schemas.microsoft.com/office/powerpoint/2010/main" val="2094190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i="0" u="none" strike="noStrike" dirty="0">
                <a:effectLst/>
                <a:latin typeface="Inter"/>
                <a:hlinkClick r:id="rId3"/>
              </a:rPr>
              <a:t>"Coco Chanel, 1936"</a:t>
            </a:r>
            <a:r>
              <a:rPr lang="en-US" b="0" i="0" dirty="0">
                <a:solidFill>
                  <a:srgbClr val="333333"/>
                </a:solidFill>
                <a:effectLst/>
                <a:latin typeface="Inter"/>
              </a:rPr>
              <a:t> by </a:t>
            </a:r>
            <a:r>
              <a:rPr lang="en-US" b="0" i="0" u="none" strike="noStrike" dirty="0" err="1">
                <a:solidFill>
                  <a:srgbClr val="333333"/>
                </a:solidFill>
                <a:effectLst/>
                <a:latin typeface="Inter"/>
                <a:hlinkClick r:id="rId4"/>
              </a:rPr>
              <a:t>thefoxling</a:t>
            </a:r>
            <a:r>
              <a:rPr lang="en-US" b="0" i="0" dirty="0">
                <a:solidFill>
                  <a:srgbClr val="333333"/>
                </a:solidFill>
                <a:effectLst/>
                <a:latin typeface="Inter"/>
              </a:rPr>
              <a:t> is licensed under </a:t>
            </a:r>
            <a:r>
              <a:rPr lang="en-US" b="0" i="0" u="none" strike="noStrike" cap="all" dirty="0">
                <a:effectLst/>
                <a:latin typeface="Inter"/>
                <a:hlinkClick r:id="rId5"/>
              </a:rPr>
              <a:t>CC BY-NC-ND 2.0</a:t>
            </a:r>
            <a:endParaRPr lang="en-US" b="0" i="0" u="none" strike="noStrike" cap="all" dirty="0">
              <a:effectLst/>
              <a:latin typeface="Inter"/>
            </a:endParaRPr>
          </a:p>
          <a:p>
            <a:r>
              <a:rPr lang="nl-NL" dirty="0"/>
              <a:t>https://www.flickr.com/photos/37624835@N03/3720176418</a:t>
            </a:r>
            <a:r>
              <a:rPr lang="en-US" b="0" i="0" u="none" strike="noStrike" cap="all" dirty="0">
                <a:effectLst/>
                <a:latin typeface="Inter"/>
              </a:rPr>
              <a:t> </a:t>
            </a:r>
            <a:endParaRPr lang="nl-NL" dirty="0"/>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7</a:t>
            </a:fld>
            <a:endParaRPr lang="nl-BE"/>
          </a:p>
        </p:txBody>
      </p:sp>
    </p:spTree>
    <p:extLst>
      <p:ext uri="{BB962C8B-B14F-4D97-AF65-F5344CB8AC3E}">
        <p14:creationId xmlns:p14="http://schemas.microsoft.com/office/powerpoint/2010/main" val="3250318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i="0" dirty="0">
                <a:solidFill>
                  <a:srgbClr val="797979"/>
                </a:solidFill>
                <a:effectLst/>
                <a:latin typeface="Arial" panose="020B0604020202020204" pitchFamily="34" charset="0"/>
              </a:rPr>
              <a:t>Copyright UGC- </a:t>
            </a:r>
            <a:r>
              <a:rPr lang="en-US" b="0" i="0" dirty="0" err="1">
                <a:solidFill>
                  <a:srgbClr val="797979"/>
                </a:solidFill>
                <a:effectLst/>
                <a:latin typeface="Arial" panose="020B0604020202020204" pitchFamily="34" charset="0"/>
              </a:rPr>
              <a:t>Dislaimer</a:t>
            </a:r>
            <a:r>
              <a:rPr lang="en-US" b="0" i="0" dirty="0">
                <a:solidFill>
                  <a:srgbClr val="797979"/>
                </a:solidFill>
                <a:effectLst/>
                <a:latin typeface="Arial" panose="020B0604020202020204" pitchFamily="34" charset="0"/>
              </a:rPr>
              <a:t>: De </a:t>
            </a:r>
            <a:r>
              <a:rPr lang="en-US" b="0" i="0" dirty="0" err="1">
                <a:solidFill>
                  <a:srgbClr val="797979"/>
                </a:solidFill>
                <a:effectLst/>
                <a:latin typeface="Arial" panose="020B0604020202020204" pitchFamily="34" charset="0"/>
              </a:rPr>
              <a:t>afbeelding</a:t>
            </a:r>
            <a:r>
              <a:rPr lang="en-US" b="0" i="0" dirty="0">
                <a:solidFill>
                  <a:srgbClr val="797979"/>
                </a:solidFill>
                <a:effectLst/>
                <a:latin typeface="Arial" panose="020B0604020202020204" pitchFamily="34" charset="0"/>
              </a:rPr>
              <a:t> is </a:t>
            </a:r>
            <a:r>
              <a:rPr lang="en-US" b="0" i="0" dirty="0" err="1">
                <a:solidFill>
                  <a:srgbClr val="797979"/>
                </a:solidFill>
                <a:effectLst/>
                <a:latin typeface="Arial" panose="020B0604020202020204" pitchFamily="34" charset="0"/>
              </a:rPr>
              <a:t>gecropt</a:t>
            </a:r>
            <a:r>
              <a:rPr lang="en-US" b="0" i="0" dirty="0">
                <a:solidFill>
                  <a:srgbClr val="797979"/>
                </a:solidFill>
                <a:effectLst/>
                <a:latin typeface="Arial" panose="020B0604020202020204" pitchFamily="34" charset="0"/>
              </a:rPr>
              <a:t> en is </a:t>
            </a:r>
            <a:r>
              <a:rPr lang="en-US" b="0" i="0" dirty="0" err="1">
                <a:solidFill>
                  <a:srgbClr val="797979"/>
                </a:solidFill>
                <a:effectLst/>
                <a:latin typeface="Arial" panose="020B0604020202020204" pitchFamily="34" charset="0"/>
              </a:rPr>
              <a:t>geen</a:t>
            </a:r>
            <a:r>
              <a:rPr lang="en-US" b="0" i="0" dirty="0">
                <a:solidFill>
                  <a:srgbClr val="797979"/>
                </a:solidFill>
                <a:effectLst/>
                <a:latin typeface="Arial" panose="020B0604020202020204" pitchFamily="34" charset="0"/>
              </a:rPr>
              <a:t> accurate </a:t>
            </a:r>
            <a:r>
              <a:rPr lang="en-US" b="0" i="0" dirty="0" err="1">
                <a:solidFill>
                  <a:srgbClr val="797979"/>
                </a:solidFill>
                <a:effectLst/>
                <a:latin typeface="Arial" panose="020B0604020202020204" pitchFamily="34" charset="0"/>
              </a:rPr>
              <a:t>weergave</a:t>
            </a:r>
            <a:r>
              <a:rPr lang="en-US" b="0" i="0" dirty="0">
                <a:solidFill>
                  <a:srgbClr val="797979"/>
                </a:solidFill>
                <a:effectLst/>
                <a:latin typeface="Arial" panose="020B0604020202020204" pitchFamily="34" charset="0"/>
              </a:rPr>
              <a:t> van de </a:t>
            </a:r>
            <a:r>
              <a:rPr lang="en-US" b="0" i="0" dirty="0" err="1">
                <a:solidFill>
                  <a:srgbClr val="797979"/>
                </a:solidFill>
                <a:effectLst/>
                <a:latin typeface="Arial" panose="020B0604020202020204" pitchFamily="34" charset="0"/>
              </a:rPr>
              <a:t>beeldkwaliteit</a:t>
            </a:r>
            <a:r>
              <a:rPr lang="en-US" b="0" i="0" dirty="0">
                <a:solidFill>
                  <a:srgbClr val="797979"/>
                </a:solidFill>
                <a:effectLst/>
                <a:latin typeface="Arial" panose="020B0604020202020204" pitchFamily="34" charset="0"/>
              </a:rPr>
              <a:t> van de film. </a:t>
            </a:r>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10</a:t>
            </a:fld>
            <a:endParaRPr lang="nl-BE"/>
          </a:p>
        </p:txBody>
      </p:sp>
    </p:spTree>
    <p:extLst>
      <p:ext uri="{BB962C8B-B14F-4D97-AF65-F5344CB8AC3E}">
        <p14:creationId xmlns:p14="http://schemas.microsoft.com/office/powerpoint/2010/main" val="2729685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Copyright: Universal Pictures </a:t>
            </a:r>
          </a:p>
          <a:p>
            <a:r>
              <a:rPr lang="nl-NL" dirty="0"/>
              <a:t>https://www.universalpictures.com/movies/schindlers-list </a:t>
            </a:r>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11</a:t>
            </a:fld>
            <a:endParaRPr lang="nl-BE"/>
          </a:p>
        </p:txBody>
      </p:sp>
    </p:spTree>
    <p:extLst>
      <p:ext uri="{BB962C8B-B14F-4D97-AF65-F5344CB8AC3E}">
        <p14:creationId xmlns:p14="http://schemas.microsoft.com/office/powerpoint/2010/main" val="1421390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Copyright: Stephan </a:t>
            </a:r>
            <a:r>
              <a:rPr lang="nl-NL" dirty="0" err="1"/>
              <a:t>Vanfleteren</a:t>
            </a:r>
            <a:r>
              <a:rPr lang="nl-NL" dirty="0"/>
              <a:t> </a:t>
            </a:r>
          </a:p>
          <a:p>
            <a:r>
              <a:rPr lang="nl-NL" dirty="0"/>
              <a:t>https://www.singeluitgeverijen.nl/auteur/ilja-leonard-pfeijffer/ </a:t>
            </a:r>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12</a:t>
            </a:fld>
            <a:endParaRPr lang="nl-BE"/>
          </a:p>
        </p:txBody>
      </p:sp>
    </p:spTree>
    <p:extLst>
      <p:ext uri="{BB962C8B-B14F-4D97-AF65-F5344CB8AC3E}">
        <p14:creationId xmlns:p14="http://schemas.microsoft.com/office/powerpoint/2010/main" val="905912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i="0" u="none" strike="noStrike" dirty="0">
                <a:effectLst/>
                <a:latin typeface="Inter"/>
                <a:hlinkClick r:id="rId3"/>
              </a:rPr>
              <a:t>"Capitaine Haddock"</a:t>
            </a:r>
            <a:r>
              <a:rPr lang="en-US" b="0" i="0" dirty="0">
                <a:solidFill>
                  <a:srgbClr val="333333"/>
                </a:solidFill>
                <a:effectLst/>
                <a:latin typeface="Inter"/>
              </a:rPr>
              <a:t> by </a:t>
            </a:r>
            <a:r>
              <a:rPr lang="en-US" b="0" i="0" u="none" strike="noStrike" dirty="0" err="1">
                <a:solidFill>
                  <a:srgbClr val="333333"/>
                </a:solidFill>
                <a:effectLst/>
                <a:latin typeface="Inter"/>
                <a:hlinkClick r:id="rId4"/>
              </a:rPr>
              <a:t>Duranceau</a:t>
            </a:r>
            <a:r>
              <a:rPr lang="en-US" b="0" i="0" dirty="0">
                <a:solidFill>
                  <a:srgbClr val="333333"/>
                </a:solidFill>
                <a:effectLst/>
                <a:latin typeface="Inter"/>
              </a:rPr>
              <a:t> is licensed under </a:t>
            </a:r>
            <a:r>
              <a:rPr lang="en-US" b="0" i="0" u="none" strike="noStrike" cap="all" dirty="0">
                <a:effectLst/>
                <a:latin typeface="Inter"/>
                <a:hlinkClick r:id="rId5"/>
              </a:rPr>
              <a:t>CC BY-NC-SA 2.0</a:t>
            </a:r>
            <a:endParaRPr lang="en-US" b="0" i="0" u="none" strike="noStrike" cap="all" dirty="0">
              <a:effectLst/>
              <a:latin typeface="Inter"/>
            </a:endParaRPr>
          </a:p>
          <a:p>
            <a:r>
              <a:rPr lang="nl-NL" dirty="0"/>
              <a:t>https://wordpress.org/openverse/image/58b508c9-57af-409c-a2a8-d868b299d964</a:t>
            </a:r>
            <a:r>
              <a:rPr lang="en-US" b="0" i="0" u="none" strike="noStrike" cap="all" dirty="0">
                <a:effectLst/>
                <a:latin typeface="Inter"/>
              </a:rPr>
              <a:t> </a:t>
            </a:r>
            <a:endParaRPr lang="nl-NL" dirty="0"/>
          </a:p>
        </p:txBody>
      </p:sp>
      <p:sp>
        <p:nvSpPr>
          <p:cNvPr id="4" name="Tijdelijke aanduiding voor dianummer 3"/>
          <p:cNvSpPr>
            <a:spLocks noGrp="1"/>
          </p:cNvSpPr>
          <p:nvPr>
            <p:ph type="sldNum" sz="quarter" idx="5"/>
          </p:nvPr>
        </p:nvSpPr>
        <p:spPr/>
        <p:txBody>
          <a:bodyPr/>
          <a:lstStyle/>
          <a:p>
            <a:fld id="{BB8EF978-AAB8-5D4D-9742-C05BD4B07BC7}" type="slidenum">
              <a:rPr lang="nl-BE" smtClean="0"/>
              <a:t>13</a:t>
            </a:fld>
            <a:endParaRPr lang="nl-BE"/>
          </a:p>
        </p:txBody>
      </p:sp>
    </p:spTree>
    <p:extLst>
      <p:ext uri="{BB962C8B-B14F-4D97-AF65-F5344CB8AC3E}">
        <p14:creationId xmlns:p14="http://schemas.microsoft.com/office/powerpoint/2010/main" val="2177358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524000" y="1122363"/>
            <a:ext cx="9144000" cy="2387600"/>
          </a:xfrm>
        </p:spPr>
        <p:txBody>
          <a:bodyPr anchor="b"/>
          <a:lstStyle>
            <a:lvl1pPr algn="ctr">
              <a:defRPr sz="6000">
                <a:solidFill>
                  <a:srgbClr val="253A8B"/>
                </a:solidFill>
                <a:latin typeface="Verdana" panose="020B0604030504040204" pitchFamily="34" charset="0"/>
                <a:ea typeface="Verdana" panose="020B0604030504040204" pitchFamily="34" charset="0"/>
              </a:defRPr>
            </a:lvl1pPr>
          </a:lstStyle>
          <a:p>
            <a:r>
              <a:rPr lang="nl-NL" dirty="0"/>
              <a:t>Klik om de stijl te bewerken</a:t>
            </a:r>
            <a:endParaRPr lang="nl-BE" dirty="0"/>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solidFill>
                  <a:srgbClr val="0095D5"/>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sp>
        <p:nvSpPr>
          <p:cNvPr id="4" name="Tijdelijke aanduiding voor datum 3"/>
          <p:cNvSpPr>
            <a:spLocks noGrp="1"/>
          </p:cNvSpPr>
          <p:nvPr>
            <p:ph type="dt" sz="half" idx="10"/>
          </p:nvPr>
        </p:nvSpPr>
        <p:spPr/>
        <p:txBody>
          <a:bodyPr/>
          <a:lstStyle/>
          <a:p>
            <a:fld id="{B4F4D549-D94F-4718-968D-C7D48E1B417F}" type="datetimeFigureOut">
              <a:rPr lang="nl-BE" smtClean="0"/>
              <a:t>8/03/2023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4201657-4311-40FE-9004-487BACFD5690}" type="slidenum">
              <a:rPr lang="nl-BE" smtClean="0"/>
              <a:t>‹nr.›</a:t>
            </a:fld>
            <a:endParaRPr lang="nl-BE"/>
          </a:p>
        </p:txBody>
      </p:sp>
    </p:spTree>
    <p:extLst>
      <p:ext uri="{BB962C8B-B14F-4D97-AF65-F5344CB8AC3E}">
        <p14:creationId xmlns:p14="http://schemas.microsoft.com/office/powerpoint/2010/main" val="2869549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B4F4D549-D94F-4718-968D-C7D48E1B417F}" type="datetimeFigureOut">
              <a:rPr lang="nl-BE" smtClean="0"/>
              <a:t>8/03/2023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4201657-4311-40FE-9004-487BACFD5690}" type="slidenum">
              <a:rPr lang="nl-BE" smtClean="0"/>
              <a:t>‹nr.›</a:t>
            </a:fld>
            <a:endParaRPr lang="nl-BE"/>
          </a:p>
        </p:txBody>
      </p:sp>
    </p:spTree>
    <p:extLst>
      <p:ext uri="{BB962C8B-B14F-4D97-AF65-F5344CB8AC3E}">
        <p14:creationId xmlns:p14="http://schemas.microsoft.com/office/powerpoint/2010/main" val="436914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B4F4D549-D94F-4718-968D-C7D48E1B417F}" type="datetimeFigureOut">
              <a:rPr lang="nl-BE" smtClean="0"/>
              <a:t>8/03/2023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4201657-4311-40FE-9004-487BACFD5690}" type="slidenum">
              <a:rPr lang="nl-BE" smtClean="0"/>
              <a:t>‹nr.›</a:t>
            </a:fld>
            <a:endParaRPr lang="nl-BE"/>
          </a:p>
        </p:txBody>
      </p:sp>
    </p:spTree>
    <p:extLst>
      <p:ext uri="{BB962C8B-B14F-4D97-AF65-F5344CB8AC3E}">
        <p14:creationId xmlns:p14="http://schemas.microsoft.com/office/powerpoint/2010/main" val="2457526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hasCustomPrompt="1"/>
          </p:nvPr>
        </p:nvSpPr>
        <p:spPr>
          <a:xfrm>
            <a:off x="1469876" y="247828"/>
            <a:ext cx="9883923" cy="1880147"/>
          </a:xfrm>
        </p:spPr>
        <p:txBody>
          <a:bodyPr>
            <a:normAutofit/>
          </a:bodyPr>
          <a:lstStyle>
            <a:lvl1pPr>
              <a:defRPr sz="3600" b="1">
                <a:solidFill>
                  <a:srgbClr val="253A8B"/>
                </a:solidFill>
                <a:latin typeface="Verdana" panose="020B0604030504040204" pitchFamily="34" charset="0"/>
                <a:ea typeface="Verdana" panose="020B0604030504040204" pitchFamily="34" charset="0"/>
              </a:defRPr>
            </a:lvl1pPr>
          </a:lstStyle>
          <a:p>
            <a:r>
              <a:rPr lang="nl-NL" dirty="0"/>
              <a:t>KLIK OM DE STIJL TE BEWERKEN</a:t>
            </a:r>
            <a:endParaRPr lang="nl-BE" dirty="0"/>
          </a:p>
        </p:txBody>
      </p:sp>
      <p:sp>
        <p:nvSpPr>
          <p:cNvPr id="3" name="Tijdelijke aanduiding voor inhoud 2"/>
          <p:cNvSpPr>
            <a:spLocks noGrp="1"/>
          </p:cNvSpPr>
          <p:nvPr>
            <p:ph idx="1"/>
          </p:nvPr>
        </p:nvSpPr>
        <p:spPr>
          <a:xfrm>
            <a:off x="1469876" y="2127975"/>
            <a:ext cx="9883924" cy="4048987"/>
          </a:xfrm>
        </p:spPr>
        <p:txBody>
          <a:bodyPr/>
          <a:lstStyle>
            <a:lvl1pPr>
              <a:defRPr>
                <a:solidFill>
                  <a:srgbClr val="253A8B"/>
                </a:solidFill>
                <a:latin typeface="Verdana" panose="020B0604030504040204" pitchFamily="34" charset="0"/>
                <a:ea typeface="Verdana" panose="020B0604030504040204" pitchFamily="34" charset="0"/>
              </a:defRPr>
            </a:lvl1pPr>
            <a:lvl2pPr>
              <a:defRPr>
                <a:solidFill>
                  <a:srgbClr val="253A8B"/>
                </a:solidFill>
                <a:latin typeface="Verdana" panose="020B0604030504040204" pitchFamily="34" charset="0"/>
                <a:ea typeface="Verdana" panose="020B0604030504040204" pitchFamily="34" charset="0"/>
              </a:defRPr>
            </a:lvl2pPr>
            <a:lvl3pPr>
              <a:defRPr>
                <a:solidFill>
                  <a:srgbClr val="253A8B"/>
                </a:solidFill>
                <a:latin typeface="Verdana" panose="020B0604030504040204" pitchFamily="34" charset="0"/>
                <a:ea typeface="Verdana" panose="020B0604030504040204" pitchFamily="34" charset="0"/>
              </a:defRPr>
            </a:lvl3pPr>
            <a:lvl4pPr>
              <a:defRPr>
                <a:solidFill>
                  <a:srgbClr val="253A8B"/>
                </a:solidFill>
                <a:latin typeface="Verdana" panose="020B0604030504040204" pitchFamily="34" charset="0"/>
                <a:ea typeface="Verdana" panose="020B0604030504040204" pitchFamily="34" charset="0"/>
              </a:defRPr>
            </a:lvl4pPr>
            <a:lvl5pPr>
              <a:defRPr>
                <a:solidFill>
                  <a:srgbClr val="253A8B"/>
                </a:solidFill>
                <a:latin typeface="Verdana" panose="020B0604030504040204" pitchFamily="34" charset="0"/>
                <a:ea typeface="Verdana" panose="020B0604030504040204" pitchFamily="34" charset="0"/>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10"/>
          </p:nvPr>
        </p:nvSpPr>
        <p:spPr/>
        <p:txBody>
          <a:bodyPr/>
          <a:lstStyle/>
          <a:p>
            <a:fld id="{B4F4D549-D94F-4718-968D-C7D48E1B417F}" type="datetimeFigureOut">
              <a:rPr lang="nl-BE" smtClean="0"/>
              <a:t>8/03/2023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4201657-4311-40FE-9004-487BACFD5690}" type="slidenum">
              <a:rPr lang="nl-BE" smtClean="0"/>
              <a:t>‹nr.›</a:t>
            </a:fld>
            <a:endParaRPr lang="nl-BE"/>
          </a:p>
        </p:txBody>
      </p:sp>
    </p:spTree>
    <p:extLst>
      <p:ext uri="{BB962C8B-B14F-4D97-AF65-F5344CB8AC3E}">
        <p14:creationId xmlns:p14="http://schemas.microsoft.com/office/powerpoint/2010/main" val="1689993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B4F4D549-D94F-4718-968D-C7D48E1B417F}" type="datetimeFigureOut">
              <a:rPr lang="nl-BE" smtClean="0"/>
              <a:t>8/03/2023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4201657-4311-40FE-9004-487BACFD5690}" type="slidenum">
              <a:rPr lang="nl-BE" smtClean="0"/>
              <a:t>‹nr.›</a:t>
            </a:fld>
            <a:endParaRPr lang="nl-BE"/>
          </a:p>
        </p:txBody>
      </p:sp>
    </p:spTree>
    <p:extLst>
      <p:ext uri="{BB962C8B-B14F-4D97-AF65-F5344CB8AC3E}">
        <p14:creationId xmlns:p14="http://schemas.microsoft.com/office/powerpoint/2010/main" val="4078715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B4F4D549-D94F-4718-968D-C7D48E1B417F}" type="datetimeFigureOut">
              <a:rPr lang="nl-BE" smtClean="0"/>
              <a:t>8/03/2023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4201657-4311-40FE-9004-487BACFD5690}" type="slidenum">
              <a:rPr lang="nl-BE" smtClean="0"/>
              <a:t>‹nr.›</a:t>
            </a:fld>
            <a:endParaRPr lang="nl-BE"/>
          </a:p>
        </p:txBody>
      </p:sp>
    </p:spTree>
    <p:extLst>
      <p:ext uri="{BB962C8B-B14F-4D97-AF65-F5344CB8AC3E}">
        <p14:creationId xmlns:p14="http://schemas.microsoft.com/office/powerpoint/2010/main" val="1905413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B4F4D549-D94F-4718-968D-C7D48E1B417F}" type="datetimeFigureOut">
              <a:rPr lang="nl-BE" smtClean="0"/>
              <a:t>8/03/2023</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34201657-4311-40FE-9004-487BACFD5690}" type="slidenum">
              <a:rPr lang="nl-BE" smtClean="0"/>
              <a:t>‹nr.›</a:t>
            </a:fld>
            <a:endParaRPr lang="nl-BE"/>
          </a:p>
        </p:txBody>
      </p:sp>
    </p:spTree>
    <p:extLst>
      <p:ext uri="{BB962C8B-B14F-4D97-AF65-F5344CB8AC3E}">
        <p14:creationId xmlns:p14="http://schemas.microsoft.com/office/powerpoint/2010/main" val="2157085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B4F4D549-D94F-4718-968D-C7D48E1B417F}" type="datetimeFigureOut">
              <a:rPr lang="nl-BE" smtClean="0"/>
              <a:t>8/03/2023</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34201657-4311-40FE-9004-487BACFD5690}" type="slidenum">
              <a:rPr lang="nl-BE" smtClean="0"/>
              <a:t>‹nr.›</a:t>
            </a:fld>
            <a:endParaRPr lang="nl-BE"/>
          </a:p>
        </p:txBody>
      </p:sp>
    </p:spTree>
    <p:extLst>
      <p:ext uri="{BB962C8B-B14F-4D97-AF65-F5344CB8AC3E}">
        <p14:creationId xmlns:p14="http://schemas.microsoft.com/office/powerpoint/2010/main" val="982534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4F4D549-D94F-4718-968D-C7D48E1B417F}" type="datetimeFigureOut">
              <a:rPr lang="nl-BE" smtClean="0"/>
              <a:t>8/03/2023</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34201657-4311-40FE-9004-487BACFD5690}" type="slidenum">
              <a:rPr lang="nl-BE" smtClean="0"/>
              <a:t>‹nr.›</a:t>
            </a:fld>
            <a:endParaRPr lang="nl-BE"/>
          </a:p>
        </p:txBody>
      </p:sp>
    </p:spTree>
    <p:extLst>
      <p:ext uri="{BB962C8B-B14F-4D97-AF65-F5344CB8AC3E}">
        <p14:creationId xmlns:p14="http://schemas.microsoft.com/office/powerpoint/2010/main" val="2310822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B4F4D549-D94F-4718-968D-C7D48E1B417F}" type="datetimeFigureOut">
              <a:rPr lang="nl-BE" smtClean="0"/>
              <a:t>8/03/2023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4201657-4311-40FE-9004-487BACFD5690}" type="slidenum">
              <a:rPr lang="nl-BE" smtClean="0"/>
              <a:t>‹nr.›</a:t>
            </a:fld>
            <a:endParaRPr lang="nl-BE"/>
          </a:p>
        </p:txBody>
      </p:sp>
    </p:spTree>
    <p:extLst>
      <p:ext uri="{BB962C8B-B14F-4D97-AF65-F5344CB8AC3E}">
        <p14:creationId xmlns:p14="http://schemas.microsoft.com/office/powerpoint/2010/main" val="1169407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B4F4D549-D94F-4718-968D-C7D48E1B417F}" type="datetimeFigureOut">
              <a:rPr lang="nl-BE" smtClean="0"/>
              <a:t>8/03/2023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4201657-4311-40FE-9004-487BACFD5690}" type="slidenum">
              <a:rPr lang="nl-BE" smtClean="0"/>
              <a:t>‹nr.›</a:t>
            </a:fld>
            <a:endParaRPr lang="nl-BE"/>
          </a:p>
        </p:txBody>
      </p:sp>
    </p:spTree>
    <p:extLst>
      <p:ext uri="{BB962C8B-B14F-4D97-AF65-F5344CB8AC3E}">
        <p14:creationId xmlns:p14="http://schemas.microsoft.com/office/powerpoint/2010/main" val="676626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4D549-D94F-4718-968D-C7D48E1B417F}" type="datetimeFigureOut">
              <a:rPr lang="nl-BE" smtClean="0"/>
              <a:t>8/03/2023</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201657-4311-40FE-9004-487BACFD5690}" type="slidenum">
              <a:rPr lang="nl-BE" smtClean="0"/>
              <a:t>‹nr.›</a:t>
            </a:fld>
            <a:endParaRPr lang="nl-BE"/>
          </a:p>
        </p:txBody>
      </p:sp>
    </p:spTree>
    <p:extLst>
      <p:ext uri="{BB962C8B-B14F-4D97-AF65-F5344CB8AC3E}">
        <p14:creationId xmlns:p14="http://schemas.microsoft.com/office/powerpoint/2010/main" val="1972697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78302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9876" y="491706"/>
            <a:ext cx="8127127" cy="1636269"/>
          </a:xfrm>
        </p:spPr>
        <p:txBody>
          <a:bodyPr/>
          <a:lstStyle/>
          <a:p>
            <a:r>
              <a:rPr lang="nl-BE" dirty="0"/>
              <a:t>Vraag 2</a:t>
            </a:r>
          </a:p>
        </p:txBody>
      </p:sp>
      <p:sp>
        <p:nvSpPr>
          <p:cNvPr id="8" name="Tijdelijke aanduiding voor inhoud 6">
            <a:extLst>
              <a:ext uri="{FF2B5EF4-FFF2-40B4-BE49-F238E27FC236}">
                <a16:creationId xmlns:a16="http://schemas.microsoft.com/office/drawing/2014/main" id="{18F73E68-D2E7-DB49-B270-2BBF1F6DA929}"/>
              </a:ext>
            </a:extLst>
          </p:cNvPr>
          <p:cNvSpPr txBox="1">
            <a:spLocks/>
          </p:cNvSpPr>
          <p:nvPr/>
        </p:nvSpPr>
        <p:spPr>
          <a:xfrm>
            <a:off x="1469876" y="1827017"/>
            <a:ext cx="9883924" cy="40489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53A8B"/>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53A8B"/>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53A8B"/>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53A8B"/>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53A8B"/>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dirty="0"/>
              <a:t>Uit welke Franse film komt dit screenshot?</a:t>
            </a:r>
          </a:p>
        </p:txBody>
      </p:sp>
      <p:pic>
        <p:nvPicPr>
          <p:cNvPr id="4" name="Afbeelding 3">
            <a:extLst>
              <a:ext uri="{FF2B5EF4-FFF2-40B4-BE49-F238E27FC236}">
                <a16:creationId xmlns:a16="http://schemas.microsoft.com/office/drawing/2014/main" id="{EF26AF56-193F-4350-8F45-3264AA911D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87" y="2397187"/>
            <a:ext cx="9883924" cy="4169780"/>
          </a:xfrm>
          <a:prstGeom prst="rect">
            <a:avLst/>
          </a:prstGeom>
        </p:spPr>
      </p:pic>
    </p:spTree>
    <p:extLst>
      <p:ext uri="{BB962C8B-B14F-4D97-AF65-F5344CB8AC3E}">
        <p14:creationId xmlns:p14="http://schemas.microsoft.com/office/powerpoint/2010/main" val="4054464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9876" y="491706"/>
            <a:ext cx="8127127" cy="1636269"/>
          </a:xfrm>
        </p:spPr>
        <p:txBody>
          <a:bodyPr/>
          <a:lstStyle/>
          <a:p>
            <a:r>
              <a:rPr lang="nl-BE" dirty="0"/>
              <a:t>Vraag 3</a:t>
            </a:r>
          </a:p>
        </p:txBody>
      </p:sp>
      <p:pic>
        <p:nvPicPr>
          <p:cNvPr id="5" name="Picture 2" descr="undefined">
            <a:extLst>
              <a:ext uri="{FF2B5EF4-FFF2-40B4-BE49-F238E27FC236}">
                <a16:creationId xmlns:a16="http://schemas.microsoft.com/office/drawing/2014/main" id="{B3BC6FD0-2947-5345-9045-8EA77174C8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6380"/>
          <a:stretch/>
        </p:blipFill>
        <p:spPr bwMode="auto">
          <a:xfrm>
            <a:off x="3783630" y="2754186"/>
            <a:ext cx="4624738" cy="3719692"/>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inhoud 6">
            <a:extLst>
              <a:ext uri="{FF2B5EF4-FFF2-40B4-BE49-F238E27FC236}">
                <a16:creationId xmlns:a16="http://schemas.microsoft.com/office/drawing/2014/main" id="{D2EE44F8-41F8-C241-920B-DA00A78D52E3}"/>
              </a:ext>
            </a:extLst>
          </p:cNvPr>
          <p:cNvSpPr txBox="1">
            <a:spLocks/>
          </p:cNvSpPr>
          <p:nvPr/>
        </p:nvSpPr>
        <p:spPr>
          <a:xfrm>
            <a:off x="1495489" y="1846227"/>
            <a:ext cx="9883924" cy="40489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53A8B"/>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53A8B"/>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53A8B"/>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53A8B"/>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53A8B"/>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dirty="0"/>
              <a:t>Van welke film zie je hier (een deel) van de affiche?</a:t>
            </a:r>
          </a:p>
        </p:txBody>
      </p:sp>
    </p:spTree>
    <p:extLst>
      <p:ext uri="{BB962C8B-B14F-4D97-AF65-F5344CB8AC3E}">
        <p14:creationId xmlns:p14="http://schemas.microsoft.com/office/powerpoint/2010/main" val="837369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54037" y="491706"/>
            <a:ext cx="8127127" cy="1636269"/>
          </a:xfrm>
        </p:spPr>
        <p:txBody>
          <a:bodyPr>
            <a:normAutofit/>
          </a:bodyPr>
          <a:lstStyle/>
          <a:p>
            <a:r>
              <a:rPr lang="nl-BE" dirty="0"/>
              <a:t>Vraag 4</a:t>
            </a:r>
          </a:p>
        </p:txBody>
      </p:sp>
      <p:sp>
        <p:nvSpPr>
          <p:cNvPr id="4" name="Tijdelijke aanduiding voor inhoud 3">
            <a:extLst>
              <a:ext uri="{FF2B5EF4-FFF2-40B4-BE49-F238E27FC236}">
                <a16:creationId xmlns:a16="http://schemas.microsoft.com/office/drawing/2014/main" id="{F54164DB-1F95-244E-BB20-7F1174233BDD}"/>
              </a:ext>
            </a:extLst>
          </p:cNvPr>
          <p:cNvSpPr>
            <a:spLocks noGrp="1"/>
          </p:cNvSpPr>
          <p:nvPr>
            <p:ph idx="1"/>
          </p:nvPr>
        </p:nvSpPr>
        <p:spPr>
          <a:xfrm>
            <a:off x="1154037" y="1839824"/>
            <a:ext cx="9883924" cy="4048987"/>
          </a:xfrm>
        </p:spPr>
        <p:txBody>
          <a:bodyPr>
            <a:normAutofit/>
          </a:bodyPr>
          <a:lstStyle/>
          <a:p>
            <a:pPr marL="0" indent="0">
              <a:buNone/>
            </a:pPr>
            <a:r>
              <a:rPr lang="nl-BE" sz="2400" dirty="0"/>
              <a:t>Wat is de titel van de literaire bestseller uit 2018, die ging over een bombastisch, maar in verval geraakt hotel? De schrijver verwijst hiermee trouwens naar het continent Europa.</a:t>
            </a:r>
          </a:p>
        </p:txBody>
      </p:sp>
      <p:pic>
        <p:nvPicPr>
          <p:cNvPr id="5" name="Afbeelding 4">
            <a:extLst>
              <a:ext uri="{FF2B5EF4-FFF2-40B4-BE49-F238E27FC236}">
                <a16:creationId xmlns:a16="http://schemas.microsoft.com/office/drawing/2014/main" id="{9E1BCE68-6308-4AE2-8FEB-F5221D71DD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3293032"/>
            <a:ext cx="2298700" cy="3073262"/>
          </a:xfrm>
          <a:prstGeom prst="rect">
            <a:avLst/>
          </a:prstGeom>
        </p:spPr>
      </p:pic>
    </p:spTree>
    <p:extLst>
      <p:ext uri="{BB962C8B-B14F-4D97-AF65-F5344CB8AC3E}">
        <p14:creationId xmlns:p14="http://schemas.microsoft.com/office/powerpoint/2010/main" val="1003128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54037" y="491706"/>
            <a:ext cx="8127127" cy="1636269"/>
          </a:xfrm>
        </p:spPr>
        <p:txBody>
          <a:bodyPr>
            <a:normAutofit/>
          </a:bodyPr>
          <a:lstStyle/>
          <a:p>
            <a:r>
              <a:rPr lang="nl-BE" dirty="0"/>
              <a:t>Vraag 5</a:t>
            </a:r>
          </a:p>
        </p:txBody>
      </p:sp>
      <p:sp>
        <p:nvSpPr>
          <p:cNvPr id="7" name="Tijdelijke aanduiding voor inhoud 3">
            <a:extLst>
              <a:ext uri="{FF2B5EF4-FFF2-40B4-BE49-F238E27FC236}">
                <a16:creationId xmlns:a16="http://schemas.microsoft.com/office/drawing/2014/main" id="{2C47490E-3418-C846-BF4C-2449698EF066}"/>
              </a:ext>
            </a:extLst>
          </p:cNvPr>
          <p:cNvSpPr>
            <a:spLocks noGrp="1"/>
          </p:cNvSpPr>
          <p:nvPr>
            <p:ph idx="1"/>
          </p:nvPr>
        </p:nvSpPr>
        <p:spPr>
          <a:xfrm>
            <a:off x="1154037" y="1833420"/>
            <a:ext cx="9883924" cy="4048987"/>
          </a:xfrm>
        </p:spPr>
        <p:txBody>
          <a:bodyPr>
            <a:normAutofit/>
          </a:bodyPr>
          <a:lstStyle/>
          <a:p>
            <a:pPr marL="0" indent="0">
              <a:buNone/>
            </a:pPr>
            <a:r>
              <a:rPr lang="nl-BE" sz="2400" dirty="0"/>
              <a:t>Kapitein Haddock is de trouwe vriend van Kuifje. Wat betekent zijn naam?</a:t>
            </a:r>
          </a:p>
        </p:txBody>
      </p:sp>
      <p:pic>
        <p:nvPicPr>
          <p:cNvPr id="4" name="Afbeelding 3">
            <a:extLst>
              <a:ext uri="{FF2B5EF4-FFF2-40B4-BE49-F238E27FC236}">
                <a16:creationId xmlns:a16="http://schemas.microsoft.com/office/drawing/2014/main" id="{AB6FAF9A-BFE0-4D45-B69E-AB3727FDC1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2360" y="2603707"/>
            <a:ext cx="3762587" cy="3762587"/>
          </a:xfrm>
          <a:prstGeom prst="rect">
            <a:avLst/>
          </a:prstGeom>
        </p:spPr>
      </p:pic>
    </p:spTree>
    <p:extLst>
      <p:ext uri="{BB962C8B-B14F-4D97-AF65-F5344CB8AC3E}">
        <p14:creationId xmlns:p14="http://schemas.microsoft.com/office/powerpoint/2010/main" val="1279601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a:t>RONDE 3</a:t>
            </a:r>
          </a:p>
        </p:txBody>
      </p:sp>
      <p:sp>
        <p:nvSpPr>
          <p:cNvPr id="3" name="Ondertitel 2"/>
          <p:cNvSpPr>
            <a:spLocks noGrp="1"/>
          </p:cNvSpPr>
          <p:nvPr>
            <p:ph type="subTitle" idx="1"/>
          </p:nvPr>
        </p:nvSpPr>
        <p:spPr/>
        <p:txBody>
          <a:bodyPr/>
          <a:lstStyle/>
          <a:p>
            <a:r>
              <a:rPr lang="nl-BE" dirty="0"/>
              <a:t>Eten en drinken</a:t>
            </a:r>
          </a:p>
        </p:txBody>
      </p:sp>
    </p:spTree>
    <p:extLst>
      <p:ext uri="{BB962C8B-B14F-4D97-AF65-F5344CB8AC3E}">
        <p14:creationId xmlns:p14="http://schemas.microsoft.com/office/powerpoint/2010/main" val="4102996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54037" y="491706"/>
            <a:ext cx="8127127" cy="1636269"/>
          </a:xfrm>
        </p:spPr>
        <p:txBody>
          <a:bodyPr>
            <a:normAutofit/>
          </a:bodyPr>
          <a:lstStyle/>
          <a:p>
            <a:r>
              <a:rPr lang="nl-BE" dirty="0"/>
              <a:t>Vraag 1</a:t>
            </a:r>
          </a:p>
        </p:txBody>
      </p:sp>
      <p:sp>
        <p:nvSpPr>
          <p:cNvPr id="4" name="Tijdelijke aanduiding voor inhoud 3">
            <a:extLst>
              <a:ext uri="{FF2B5EF4-FFF2-40B4-BE49-F238E27FC236}">
                <a16:creationId xmlns:a16="http://schemas.microsoft.com/office/drawing/2014/main" id="{02DCE11B-CCE8-2C4B-BBFD-7D7C24E61BBC}"/>
              </a:ext>
            </a:extLst>
          </p:cNvPr>
          <p:cNvSpPr txBox="1">
            <a:spLocks/>
          </p:cNvSpPr>
          <p:nvPr/>
        </p:nvSpPr>
        <p:spPr>
          <a:xfrm>
            <a:off x="1154037" y="1891051"/>
            <a:ext cx="9883924" cy="40489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53A8B"/>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53A8B"/>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53A8B"/>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53A8B"/>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53A8B"/>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sz="2400" dirty="0"/>
              <a:t>Hoe noem je één sliert spaghetti?</a:t>
            </a:r>
          </a:p>
        </p:txBody>
      </p:sp>
      <p:pic>
        <p:nvPicPr>
          <p:cNvPr id="8" name="Tijdelijke aanduiding voor inhoud 7">
            <a:extLst>
              <a:ext uri="{FF2B5EF4-FFF2-40B4-BE49-F238E27FC236}">
                <a16:creationId xmlns:a16="http://schemas.microsoft.com/office/drawing/2014/main" id="{036D4BF2-83BC-4780-9DDA-F9C130F4A1B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13459" y="1666664"/>
            <a:ext cx="3246104" cy="4049713"/>
          </a:xfrm>
        </p:spPr>
      </p:pic>
    </p:spTree>
    <p:extLst>
      <p:ext uri="{BB962C8B-B14F-4D97-AF65-F5344CB8AC3E}">
        <p14:creationId xmlns:p14="http://schemas.microsoft.com/office/powerpoint/2010/main" val="1574755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9876" y="491706"/>
            <a:ext cx="8127127" cy="1636269"/>
          </a:xfrm>
        </p:spPr>
        <p:txBody>
          <a:bodyPr>
            <a:normAutofit/>
          </a:bodyPr>
          <a:lstStyle/>
          <a:p>
            <a:r>
              <a:rPr lang="nl-BE" dirty="0"/>
              <a:t>Vraag 2</a:t>
            </a:r>
          </a:p>
        </p:txBody>
      </p:sp>
      <p:sp>
        <p:nvSpPr>
          <p:cNvPr id="7" name="Tijdelijke aanduiding voor inhoud 6">
            <a:extLst>
              <a:ext uri="{FF2B5EF4-FFF2-40B4-BE49-F238E27FC236}">
                <a16:creationId xmlns:a16="http://schemas.microsoft.com/office/drawing/2014/main" id="{670059DA-3E89-9F46-BEA8-3435F2F92C88}"/>
              </a:ext>
            </a:extLst>
          </p:cNvPr>
          <p:cNvSpPr>
            <a:spLocks noGrp="1"/>
          </p:cNvSpPr>
          <p:nvPr>
            <p:ph idx="1"/>
          </p:nvPr>
        </p:nvSpPr>
        <p:spPr>
          <a:xfrm>
            <a:off x="221349" y="1795000"/>
            <a:ext cx="6098171" cy="4048987"/>
          </a:xfrm>
        </p:spPr>
        <p:txBody>
          <a:bodyPr/>
          <a:lstStyle/>
          <a:p>
            <a:pPr marL="0" indent="0">
              <a:buNone/>
            </a:pPr>
            <a:r>
              <a:rPr lang="nl-BE" dirty="0"/>
              <a:t>In welk land van de EU vieren ze het </a:t>
            </a:r>
            <a:r>
              <a:rPr lang="nl-BE" dirty="0" err="1"/>
              <a:t>Oktoberfest</a:t>
            </a:r>
            <a:r>
              <a:rPr lang="nl-BE" dirty="0"/>
              <a:t>?</a:t>
            </a:r>
          </a:p>
        </p:txBody>
      </p:sp>
      <p:pic>
        <p:nvPicPr>
          <p:cNvPr id="2052" name="Picture 4" descr="oktoberfesten – Store norske leksikon">
            <a:extLst>
              <a:ext uri="{FF2B5EF4-FFF2-40B4-BE49-F238E27FC236}">
                <a16:creationId xmlns:a16="http://schemas.microsoft.com/office/drawing/2014/main" id="{83ADEA36-00CE-DE59-A45C-1B23BE17A6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060" y="1595491"/>
            <a:ext cx="3633470" cy="3548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885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9876" y="491706"/>
            <a:ext cx="8127127" cy="1636269"/>
          </a:xfrm>
        </p:spPr>
        <p:txBody>
          <a:bodyPr>
            <a:normAutofit/>
          </a:bodyPr>
          <a:lstStyle/>
          <a:p>
            <a:r>
              <a:rPr lang="nl-BE" dirty="0"/>
              <a:t>Vraag 3</a:t>
            </a:r>
          </a:p>
        </p:txBody>
      </p:sp>
      <p:sp>
        <p:nvSpPr>
          <p:cNvPr id="4" name="Tijdelijke aanduiding voor inhoud 3">
            <a:extLst>
              <a:ext uri="{FF2B5EF4-FFF2-40B4-BE49-F238E27FC236}">
                <a16:creationId xmlns:a16="http://schemas.microsoft.com/office/drawing/2014/main" id="{97507410-A264-EA44-9932-A7629F966189}"/>
              </a:ext>
            </a:extLst>
          </p:cNvPr>
          <p:cNvSpPr>
            <a:spLocks noGrp="1"/>
          </p:cNvSpPr>
          <p:nvPr>
            <p:ph idx="1"/>
          </p:nvPr>
        </p:nvSpPr>
        <p:spPr>
          <a:xfrm>
            <a:off x="1469876" y="1839824"/>
            <a:ext cx="9883924" cy="4048987"/>
          </a:xfrm>
        </p:spPr>
        <p:txBody>
          <a:bodyPr/>
          <a:lstStyle/>
          <a:p>
            <a:pPr marL="0" indent="0">
              <a:buNone/>
            </a:pPr>
            <a:r>
              <a:rPr lang="nl-BE" dirty="0"/>
              <a:t>Uit welk land komt de lekkernij ‘Pastel de Nata’ oorspronkelijk?</a:t>
            </a:r>
          </a:p>
        </p:txBody>
      </p:sp>
      <p:pic>
        <p:nvPicPr>
          <p:cNvPr id="5" name="Afbeelding 4">
            <a:extLst>
              <a:ext uri="{FF2B5EF4-FFF2-40B4-BE49-F238E27FC236}">
                <a16:creationId xmlns:a16="http://schemas.microsoft.com/office/drawing/2014/main" id="{8ED912B1-8DE7-4489-A1DE-E99172C6E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2145" y="2810934"/>
            <a:ext cx="5427709" cy="3620240"/>
          </a:xfrm>
          <a:prstGeom prst="rect">
            <a:avLst/>
          </a:prstGeom>
        </p:spPr>
      </p:pic>
    </p:spTree>
    <p:extLst>
      <p:ext uri="{BB962C8B-B14F-4D97-AF65-F5344CB8AC3E}">
        <p14:creationId xmlns:p14="http://schemas.microsoft.com/office/powerpoint/2010/main" val="2462003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9876" y="491706"/>
            <a:ext cx="8127127" cy="1636269"/>
          </a:xfrm>
        </p:spPr>
        <p:txBody>
          <a:bodyPr>
            <a:normAutofit/>
          </a:bodyPr>
          <a:lstStyle/>
          <a:p>
            <a:r>
              <a:rPr lang="nl-BE" dirty="0"/>
              <a:t>Vraag 4</a:t>
            </a:r>
          </a:p>
        </p:txBody>
      </p:sp>
      <p:sp>
        <p:nvSpPr>
          <p:cNvPr id="4" name="Tijdelijke aanduiding voor inhoud 3">
            <a:extLst>
              <a:ext uri="{FF2B5EF4-FFF2-40B4-BE49-F238E27FC236}">
                <a16:creationId xmlns:a16="http://schemas.microsoft.com/office/drawing/2014/main" id="{06CADEB3-96C3-4D42-AFA5-02AA8F36091B}"/>
              </a:ext>
            </a:extLst>
          </p:cNvPr>
          <p:cNvSpPr>
            <a:spLocks noGrp="1"/>
          </p:cNvSpPr>
          <p:nvPr>
            <p:ph idx="1"/>
          </p:nvPr>
        </p:nvSpPr>
        <p:spPr>
          <a:xfrm>
            <a:off x="1469876" y="1820614"/>
            <a:ext cx="9883924" cy="4356348"/>
          </a:xfrm>
        </p:spPr>
        <p:txBody>
          <a:bodyPr vert="horz" lIns="91440" tIns="45720" rIns="91440" bIns="45720" rtlCol="0" anchor="t">
            <a:normAutofit/>
          </a:bodyPr>
          <a:lstStyle/>
          <a:p>
            <a:pPr marL="0" indent="0">
              <a:buNone/>
            </a:pPr>
            <a:r>
              <a:rPr lang="nl-BE" dirty="0"/>
              <a:t>Van welk gerecht is dit het recept?</a:t>
            </a:r>
            <a:endParaRPr lang="nl-BE" dirty="0">
              <a:solidFill>
                <a:schemeClr val="tx2"/>
              </a:solidFill>
              <a:latin typeface="Verdana"/>
              <a:ea typeface="ＭＳ Ｐゴシック" charset="-128"/>
              <a:cs typeface="Verdana"/>
            </a:endParaRPr>
          </a:p>
          <a:p>
            <a:pPr marL="0" indent="0">
              <a:buNone/>
            </a:pPr>
            <a:r>
              <a:rPr lang="nl-BE" sz="1200" dirty="0">
                <a:solidFill>
                  <a:schemeClr val="tx2"/>
                </a:solidFill>
                <a:latin typeface="Verdana"/>
                <a:ea typeface="ＭＳ Ｐゴシック"/>
                <a:cs typeface="Verdana"/>
              </a:rPr>
              <a:t>Strooi de suiker in de pan en voeg er een scheutje water aan toe. Meng de suiker en het water met de garde en zet de pan op een hoog vuur. Laat het suikerwater smelten tot een goudgele karamel.</a:t>
            </a:r>
            <a:endParaRPr lang="nl-BE" dirty="0">
              <a:solidFill>
                <a:schemeClr val="tx2"/>
              </a:solidFill>
              <a:latin typeface="ＭＳ Ｐゴシック"/>
              <a:ea typeface="ＭＳ Ｐゴシック"/>
              <a:cs typeface="Verdana"/>
            </a:endParaRPr>
          </a:p>
          <a:p>
            <a:pPr marL="0" indent="0">
              <a:buNone/>
            </a:pPr>
            <a:r>
              <a:rPr lang="nl-BE" sz="1200" dirty="0">
                <a:solidFill>
                  <a:schemeClr val="tx2"/>
                </a:solidFill>
                <a:latin typeface="Verdana"/>
                <a:ea typeface="ＭＳ Ｐゴシック" charset="-128"/>
                <a:cs typeface="Verdana"/>
              </a:rPr>
              <a:t>Laat intussen een deel van de boter smelten in een pan op een zacht vuur. Schil de appels en snij het klokhuis eruit met een appelboor. Snij de geschilde appels in twee.</a:t>
            </a:r>
          </a:p>
          <a:p>
            <a:pPr marL="0" indent="0">
              <a:buNone/>
            </a:pPr>
            <a:r>
              <a:rPr lang="nl-BE" sz="1200" dirty="0">
                <a:solidFill>
                  <a:schemeClr val="tx2"/>
                </a:solidFill>
                <a:latin typeface="Verdana"/>
                <a:ea typeface="ＭＳ Ｐゴシック" charset="-128"/>
                <a:cs typeface="Verdana"/>
              </a:rPr>
              <a:t>Neem de pan van het vuur en voeg de koude boter toe. Blijf roeren met de garde tot je een gebonden karamel krijgt. </a:t>
            </a:r>
          </a:p>
          <a:p>
            <a:pPr marL="0" indent="0">
              <a:buNone/>
            </a:pPr>
            <a:r>
              <a:rPr lang="nl-BE" sz="1200" dirty="0">
                <a:solidFill>
                  <a:schemeClr val="tx2"/>
                </a:solidFill>
                <a:latin typeface="Verdana"/>
                <a:ea typeface="ＭＳ Ｐゴシック" charset="-128"/>
                <a:cs typeface="Verdana"/>
              </a:rPr>
              <a:t>Schik de halve appels op de bodem van de pan met karamel. Leg de bolle zijde van de vruchten naar onder.</a:t>
            </a:r>
          </a:p>
          <a:p>
            <a:pPr marL="0" indent="0">
              <a:buNone/>
            </a:pPr>
            <a:r>
              <a:rPr lang="nl-BE" sz="1200" dirty="0">
                <a:solidFill>
                  <a:schemeClr val="tx2"/>
                </a:solidFill>
                <a:latin typeface="Verdana"/>
                <a:ea typeface="ＭＳ Ｐゴシック" charset="-128"/>
                <a:cs typeface="Verdana"/>
              </a:rPr>
              <a:t>Strijk royaal wat gesmolten boter over de halve appels. </a:t>
            </a:r>
          </a:p>
          <a:p>
            <a:pPr marL="0" indent="0">
              <a:buNone/>
            </a:pPr>
            <a:r>
              <a:rPr lang="nl-BE" sz="1200" dirty="0">
                <a:solidFill>
                  <a:schemeClr val="tx2"/>
                </a:solidFill>
                <a:latin typeface="Verdana"/>
                <a:ea typeface="ＭＳ Ｐゴシック" charset="-128"/>
                <a:cs typeface="Verdana"/>
              </a:rPr>
              <a:t>Rol het vel bladerdeeg uit en leg het bovenop de laag appels. Vouw de randen van het vel deeg rond de appels die langs de</a:t>
            </a:r>
          </a:p>
          <a:p>
            <a:pPr marL="0" indent="0">
              <a:buNone/>
            </a:pPr>
            <a:r>
              <a:rPr lang="nl-BE" sz="1200" dirty="0">
                <a:solidFill>
                  <a:schemeClr val="tx2"/>
                </a:solidFill>
                <a:latin typeface="Verdana"/>
                <a:ea typeface="ＭＳ Ｐゴシック" charset="-128"/>
                <a:cs typeface="Verdana"/>
              </a:rPr>
              <a:t>rand van de pan liggen. Maak in het midden van de lap deeg een gaatje, zodat stoom kan ontsnappen tijdens het bakken.</a:t>
            </a:r>
          </a:p>
          <a:p>
            <a:pPr marL="0" indent="0">
              <a:buNone/>
            </a:pPr>
            <a:r>
              <a:rPr lang="nl-BE" sz="1200" dirty="0">
                <a:solidFill>
                  <a:schemeClr val="tx2"/>
                </a:solidFill>
                <a:latin typeface="Verdana"/>
                <a:ea typeface="ＭＳ Ｐゴシック" charset="-128"/>
                <a:cs typeface="Verdana"/>
              </a:rPr>
              <a:t>Bak de … gedurende 30 minuten in de oven van 180°C. Zet de pan met de … kort op het vuur, en plaats een groot bord omgekeerd op de pan.</a:t>
            </a:r>
          </a:p>
          <a:p>
            <a:pPr marL="0" indent="0">
              <a:buNone/>
            </a:pPr>
            <a:r>
              <a:rPr lang="nl-BE" sz="1200" dirty="0">
                <a:solidFill>
                  <a:schemeClr val="tx2"/>
                </a:solidFill>
                <a:latin typeface="Verdana"/>
                <a:ea typeface="ＭＳ Ｐゴシック" charset="-128"/>
                <a:cs typeface="Verdana"/>
              </a:rPr>
              <a:t>Draai de pan om, zodat de … op het bord valt.</a:t>
            </a:r>
          </a:p>
          <a:p>
            <a:endParaRPr lang="nl-BE" sz="1200" dirty="0">
              <a:solidFill>
                <a:schemeClr val="tx2"/>
              </a:solidFill>
              <a:latin typeface="Verdana"/>
              <a:ea typeface="ＭＳ Ｐゴシック" charset="-128"/>
              <a:cs typeface="Verdana"/>
            </a:endParaRPr>
          </a:p>
          <a:p>
            <a:endParaRPr lang="nl-BE" sz="1200" dirty="0"/>
          </a:p>
          <a:p>
            <a:endParaRPr lang="nl-BE" sz="1200" dirty="0"/>
          </a:p>
        </p:txBody>
      </p:sp>
    </p:spTree>
    <p:extLst>
      <p:ext uri="{BB962C8B-B14F-4D97-AF65-F5344CB8AC3E}">
        <p14:creationId xmlns:p14="http://schemas.microsoft.com/office/powerpoint/2010/main" val="2179918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9876" y="526186"/>
            <a:ext cx="8127127" cy="1636269"/>
          </a:xfrm>
        </p:spPr>
        <p:txBody>
          <a:bodyPr>
            <a:normAutofit/>
          </a:bodyPr>
          <a:lstStyle/>
          <a:p>
            <a:r>
              <a:rPr lang="nl-BE" dirty="0"/>
              <a:t>Vraag 5</a:t>
            </a:r>
          </a:p>
        </p:txBody>
      </p:sp>
      <p:sp>
        <p:nvSpPr>
          <p:cNvPr id="5" name="Tijdelijke aanduiding voor inhoud 4">
            <a:extLst>
              <a:ext uri="{FF2B5EF4-FFF2-40B4-BE49-F238E27FC236}">
                <a16:creationId xmlns:a16="http://schemas.microsoft.com/office/drawing/2014/main" id="{2C24F8F4-4766-D048-8F0C-E7E7F1537F05}"/>
              </a:ext>
            </a:extLst>
          </p:cNvPr>
          <p:cNvSpPr>
            <a:spLocks noGrp="1"/>
          </p:cNvSpPr>
          <p:nvPr>
            <p:ph idx="1"/>
          </p:nvPr>
        </p:nvSpPr>
        <p:spPr>
          <a:xfrm>
            <a:off x="1469876" y="1852630"/>
            <a:ext cx="9883924" cy="4048987"/>
          </a:xfrm>
        </p:spPr>
        <p:txBody>
          <a:bodyPr/>
          <a:lstStyle/>
          <a:p>
            <a:pPr marL="0" indent="0">
              <a:buNone/>
            </a:pPr>
            <a:r>
              <a:rPr lang="nl-BE" dirty="0"/>
              <a:t>Wat is het belangrijkste plantaardige ingrediënt van rösti?</a:t>
            </a:r>
          </a:p>
        </p:txBody>
      </p:sp>
      <p:pic>
        <p:nvPicPr>
          <p:cNvPr id="6" name="Afbeelding 5">
            <a:extLst>
              <a:ext uri="{FF2B5EF4-FFF2-40B4-BE49-F238E27FC236}">
                <a16:creationId xmlns:a16="http://schemas.microsoft.com/office/drawing/2014/main" id="{624DB31A-8441-4646-9DB0-2BA509D603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9829" y="3022903"/>
            <a:ext cx="4995951" cy="3345285"/>
          </a:xfrm>
          <a:prstGeom prst="rect">
            <a:avLst/>
          </a:prstGeom>
        </p:spPr>
      </p:pic>
    </p:spTree>
    <p:extLst>
      <p:ext uri="{BB962C8B-B14F-4D97-AF65-F5344CB8AC3E}">
        <p14:creationId xmlns:p14="http://schemas.microsoft.com/office/powerpoint/2010/main" val="1383171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a:t>RONDE 1</a:t>
            </a:r>
          </a:p>
        </p:txBody>
      </p:sp>
      <p:sp>
        <p:nvSpPr>
          <p:cNvPr id="3" name="Ondertitel 2"/>
          <p:cNvSpPr>
            <a:spLocks noGrp="1"/>
          </p:cNvSpPr>
          <p:nvPr>
            <p:ph type="subTitle" idx="1"/>
          </p:nvPr>
        </p:nvSpPr>
        <p:spPr/>
        <p:txBody>
          <a:bodyPr/>
          <a:lstStyle/>
          <a:p>
            <a:r>
              <a:rPr lang="nl-BE" dirty="0"/>
              <a:t>Wie is wie?</a:t>
            </a:r>
          </a:p>
        </p:txBody>
      </p:sp>
    </p:spTree>
    <p:extLst>
      <p:ext uri="{BB962C8B-B14F-4D97-AF65-F5344CB8AC3E}">
        <p14:creationId xmlns:p14="http://schemas.microsoft.com/office/powerpoint/2010/main" val="645774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a:t>RONDE 4</a:t>
            </a:r>
          </a:p>
        </p:txBody>
      </p:sp>
      <p:sp>
        <p:nvSpPr>
          <p:cNvPr id="3" name="Ondertitel 2"/>
          <p:cNvSpPr>
            <a:spLocks noGrp="1"/>
          </p:cNvSpPr>
          <p:nvPr>
            <p:ph type="subTitle" idx="1"/>
          </p:nvPr>
        </p:nvSpPr>
        <p:spPr/>
        <p:txBody>
          <a:bodyPr/>
          <a:lstStyle/>
          <a:p>
            <a:r>
              <a:rPr lang="nl-BE" dirty="0"/>
              <a:t>Wat ligt waar?</a:t>
            </a:r>
          </a:p>
        </p:txBody>
      </p:sp>
    </p:spTree>
    <p:extLst>
      <p:ext uri="{BB962C8B-B14F-4D97-AF65-F5344CB8AC3E}">
        <p14:creationId xmlns:p14="http://schemas.microsoft.com/office/powerpoint/2010/main" val="3129293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9876" y="491706"/>
            <a:ext cx="8127127" cy="1636269"/>
          </a:xfrm>
        </p:spPr>
        <p:txBody>
          <a:bodyPr>
            <a:normAutofit/>
          </a:bodyPr>
          <a:lstStyle/>
          <a:p>
            <a:r>
              <a:rPr lang="nl-BE" dirty="0"/>
              <a:t>Vraag 1</a:t>
            </a:r>
          </a:p>
        </p:txBody>
      </p:sp>
      <p:sp>
        <p:nvSpPr>
          <p:cNvPr id="5" name="Tijdelijke aanduiding voor inhoud 4">
            <a:extLst>
              <a:ext uri="{FF2B5EF4-FFF2-40B4-BE49-F238E27FC236}">
                <a16:creationId xmlns:a16="http://schemas.microsoft.com/office/drawing/2014/main" id="{2C24F8F4-4766-D048-8F0C-E7E7F1537F05}"/>
              </a:ext>
            </a:extLst>
          </p:cNvPr>
          <p:cNvSpPr>
            <a:spLocks noGrp="1"/>
          </p:cNvSpPr>
          <p:nvPr>
            <p:ph idx="1"/>
          </p:nvPr>
        </p:nvSpPr>
        <p:spPr>
          <a:xfrm>
            <a:off x="1469876" y="1820614"/>
            <a:ext cx="9883924" cy="4048987"/>
          </a:xfrm>
        </p:spPr>
        <p:txBody>
          <a:bodyPr/>
          <a:lstStyle/>
          <a:p>
            <a:pPr marL="0" indent="0">
              <a:buNone/>
            </a:pPr>
            <a:r>
              <a:rPr lang="nl-BE" dirty="0"/>
              <a:t>Tot welk Europees land behoort het eiland Guadeloupe?</a:t>
            </a:r>
          </a:p>
        </p:txBody>
      </p:sp>
      <p:pic>
        <p:nvPicPr>
          <p:cNvPr id="4" name="Afbeelding 3">
            <a:extLst>
              <a:ext uri="{FF2B5EF4-FFF2-40B4-BE49-F238E27FC236}">
                <a16:creationId xmlns:a16="http://schemas.microsoft.com/office/drawing/2014/main" id="{2E5C838E-F94D-4733-ABE8-996AC22D8F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0863" y="2666269"/>
            <a:ext cx="5832738" cy="3609224"/>
          </a:xfrm>
          <a:prstGeom prst="rect">
            <a:avLst/>
          </a:prstGeom>
        </p:spPr>
      </p:pic>
      <p:cxnSp>
        <p:nvCxnSpPr>
          <p:cNvPr id="8" name="Rechte verbindingslijn met pijl 7">
            <a:extLst>
              <a:ext uri="{FF2B5EF4-FFF2-40B4-BE49-F238E27FC236}">
                <a16:creationId xmlns:a16="http://schemas.microsoft.com/office/drawing/2014/main" id="{E995B600-B1A1-4DAE-A7EA-03E8DF0BDE27}"/>
              </a:ext>
            </a:extLst>
          </p:cNvPr>
          <p:cNvCxnSpPr>
            <a:cxnSpLocks/>
          </p:cNvCxnSpPr>
          <p:nvPr/>
        </p:nvCxnSpPr>
        <p:spPr>
          <a:xfrm flipH="1">
            <a:off x="6241178" y="3863281"/>
            <a:ext cx="119210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278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9876" y="491706"/>
            <a:ext cx="8127127" cy="1636269"/>
          </a:xfrm>
        </p:spPr>
        <p:txBody>
          <a:bodyPr>
            <a:normAutofit/>
          </a:bodyPr>
          <a:lstStyle/>
          <a:p>
            <a:r>
              <a:rPr lang="nl-BE" dirty="0"/>
              <a:t>Vraag 2</a:t>
            </a:r>
          </a:p>
        </p:txBody>
      </p:sp>
      <p:sp>
        <p:nvSpPr>
          <p:cNvPr id="5" name="Tijdelijke aanduiding voor inhoud 4">
            <a:extLst>
              <a:ext uri="{FF2B5EF4-FFF2-40B4-BE49-F238E27FC236}">
                <a16:creationId xmlns:a16="http://schemas.microsoft.com/office/drawing/2014/main" id="{2C24F8F4-4766-D048-8F0C-E7E7F1537F05}"/>
              </a:ext>
            </a:extLst>
          </p:cNvPr>
          <p:cNvSpPr>
            <a:spLocks noGrp="1"/>
          </p:cNvSpPr>
          <p:nvPr>
            <p:ph idx="1"/>
          </p:nvPr>
        </p:nvSpPr>
        <p:spPr>
          <a:xfrm>
            <a:off x="1444263" y="1820614"/>
            <a:ext cx="4292750" cy="4048987"/>
          </a:xfrm>
        </p:spPr>
        <p:txBody>
          <a:bodyPr/>
          <a:lstStyle/>
          <a:p>
            <a:pPr marL="0" indent="0">
              <a:buNone/>
            </a:pPr>
            <a:r>
              <a:rPr lang="nl-BE" dirty="0"/>
              <a:t>De officiële woonplaats van de kerstman is Rovaniemi. In welk land ligt dit?</a:t>
            </a:r>
          </a:p>
        </p:txBody>
      </p:sp>
      <p:pic>
        <p:nvPicPr>
          <p:cNvPr id="4" name="Afbeelding 3">
            <a:extLst>
              <a:ext uri="{FF2B5EF4-FFF2-40B4-BE49-F238E27FC236}">
                <a16:creationId xmlns:a16="http://schemas.microsoft.com/office/drawing/2014/main" id="{4314C4FF-5C67-40AE-819B-BEC6E1110D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4222" y="1765919"/>
            <a:ext cx="3036740" cy="4048987"/>
          </a:xfrm>
          <a:prstGeom prst="rect">
            <a:avLst/>
          </a:prstGeom>
        </p:spPr>
      </p:pic>
    </p:spTree>
    <p:extLst>
      <p:ext uri="{BB962C8B-B14F-4D97-AF65-F5344CB8AC3E}">
        <p14:creationId xmlns:p14="http://schemas.microsoft.com/office/powerpoint/2010/main" val="3392275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9876" y="491706"/>
            <a:ext cx="8127127" cy="1636269"/>
          </a:xfrm>
        </p:spPr>
        <p:txBody>
          <a:bodyPr>
            <a:normAutofit/>
          </a:bodyPr>
          <a:lstStyle/>
          <a:p>
            <a:r>
              <a:rPr lang="nl-BE" dirty="0"/>
              <a:t>Vraag 3</a:t>
            </a:r>
          </a:p>
        </p:txBody>
      </p:sp>
      <p:sp>
        <p:nvSpPr>
          <p:cNvPr id="5" name="Tijdelijke aanduiding voor inhoud 4">
            <a:extLst>
              <a:ext uri="{FF2B5EF4-FFF2-40B4-BE49-F238E27FC236}">
                <a16:creationId xmlns:a16="http://schemas.microsoft.com/office/drawing/2014/main" id="{2C24F8F4-4766-D048-8F0C-E7E7F1537F05}"/>
              </a:ext>
            </a:extLst>
          </p:cNvPr>
          <p:cNvSpPr>
            <a:spLocks noGrp="1"/>
          </p:cNvSpPr>
          <p:nvPr>
            <p:ph idx="1"/>
          </p:nvPr>
        </p:nvSpPr>
        <p:spPr>
          <a:xfrm>
            <a:off x="1469876" y="1871841"/>
            <a:ext cx="9883924" cy="4048987"/>
          </a:xfrm>
        </p:spPr>
        <p:txBody>
          <a:bodyPr/>
          <a:lstStyle/>
          <a:p>
            <a:pPr marL="0" indent="0">
              <a:buNone/>
            </a:pPr>
            <a:r>
              <a:rPr lang="nl-BE" dirty="0"/>
              <a:t>In welke stad staat dit gebouw?</a:t>
            </a:r>
          </a:p>
        </p:txBody>
      </p:sp>
      <p:pic>
        <p:nvPicPr>
          <p:cNvPr id="4" name="Afbeelding 3">
            <a:extLst>
              <a:ext uri="{FF2B5EF4-FFF2-40B4-BE49-F238E27FC236}">
                <a16:creationId xmlns:a16="http://schemas.microsoft.com/office/drawing/2014/main" id="{5D73E035-8EC5-4C67-BAAE-FC160E87C89F}"/>
              </a:ext>
            </a:extLst>
          </p:cNvPr>
          <p:cNvPicPr>
            <a:picLocks noChangeAspect="1"/>
          </p:cNvPicPr>
          <p:nvPr/>
        </p:nvPicPr>
        <p:blipFill rotWithShape="1">
          <a:blip r:embed="rId3">
            <a:extLst>
              <a:ext uri="{28A0092B-C50C-407E-A947-70E740481C1C}">
                <a14:useLocalDpi xmlns:a14="http://schemas.microsoft.com/office/drawing/2010/main" val="0"/>
              </a:ext>
            </a:extLst>
          </a:blip>
          <a:srcRect t="9679"/>
          <a:stretch/>
        </p:blipFill>
        <p:spPr>
          <a:xfrm>
            <a:off x="1469876" y="2424852"/>
            <a:ext cx="5586086" cy="4148665"/>
          </a:xfrm>
          <a:prstGeom prst="rect">
            <a:avLst/>
          </a:prstGeom>
        </p:spPr>
      </p:pic>
    </p:spTree>
    <p:extLst>
      <p:ext uri="{BB962C8B-B14F-4D97-AF65-F5344CB8AC3E}">
        <p14:creationId xmlns:p14="http://schemas.microsoft.com/office/powerpoint/2010/main" val="1742005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9876" y="502123"/>
            <a:ext cx="8127127" cy="1636269"/>
          </a:xfrm>
        </p:spPr>
        <p:txBody>
          <a:bodyPr>
            <a:normAutofit/>
          </a:bodyPr>
          <a:lstStyle/>
          <a:p>
            <a:r>
              <a:rPr lang="nl-BE" dirty="0"/>
              <a:t>Vraag 4</a:t>
            </a:r>
          </a:p>
        </p:txBody>
      </p:sp>
      <p:sp>
        <p:nvSpPr>
          <p:cNvPr id="5" name="Tijdelijke aanduiding voor inhoud 4">
            <a:extLst>
              <a:ext uri="{FF2B5EF4-FFF2-40B4-BE49-F238E27FC236}">
                <a16:creationId xmlns:a16="http://schemas.microsoft.com/office/drawing/2014/main" id="{2C24F8F4-4766-D048-8F0C-E7E7F1537F05}"/>
              </a:ext>
            </a:extLst>
          </p:cNvPr>
          <p:cNvSpPr>
            <a:spLocks noGrp="1"/>
          </p:cNvSpPr>
          <p:nvPr>
            <p:ph idx="1"/>
          </p:nvPr>
        </p:nvSpPr>
        <p:spPr>
          <a:xfrm>
            <a:off x="1437859" y="1846227"/>
            <a:ext cx="9883924" cy="4048987"/>
          </a:xfrm>
        </p:spPr>
        <p:txBody>
          <a:bodyPr/>
          <a:lstStyle/>
          <a:p>
            <a:pPr marL="0" indent="0">
              <a:buNone/>
            </a:pPr>
            <a:r>
              <a:rPr lang="nl-BE" dirty="0"/>
              <a:t>Welke twee Europese lidstaten liggen aan de Zwarte Zee?</a:t>
            </a:r>
          </a:p>
        </p:txBody>
      </p:sp>
      <p:pic>
        <p:nvPicPr>
          <p:cNvPr id="6" name="Afbeelding 5">
            <a:extLst>
              <a:ext uri="{FF2B5EF4-FFF2-40B4-BE49-F238E27FC236}">
                <a16:creationId xmlns:a16="http://schemas.microsoft.com/office/drawing/2014/main" id="{A8B1F038-477B-E740-9A59-C24F7C70CBDC}"/>
              </a:ext>
            </a:extLst>
          </p:cNvPr>
          <p:cNvPicPr>
            <a:picLocks noChangeAspect="1"/>
          </p:cNvPicPr>
          <p:nvPr/>
        </p:nvPicPr>
        <p:blipFill>
          <a:blip r:embed="rId3"/>
          <a:stretch>
            <a:fillRect/>
          </a:stretch>
        </p:blipFill>
        <p:spPr>
          <a:xfrm>
            <a:off x="1587149" y="2827598"/>
            <a:ext cx="4925859" cy="3784022"/>
          </a:xfrm>
          <a:prstGeom prst="rect">
            <a:avLst/>
          </a:prstGeom>
        </p:spPr>
      </p:pic>
    </p:spTree>
    <p:extLst>
      <p:ext uri="{BB962C8B-B14F-4D97-AF65-F5344CB8AC3E}">
        <p14:creationId xmlns:p14="http://schemas.microsoft.com/office/powerpoint/2010/main" val="2865117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9876" y="491706"/>
            <a:ext cx="8127127" cy="1636269"/>
          </a:xfrm>
        </p:spPr>
        <p:txBody>
          <a:bodyPr>
            <a:normAutofit/>
          </a:bodyPr>
          <a:lstStyle/>
          <a:p>
            <a:r>
              <a:rPr lang="nl-BE" dirty="0"/>
              <a:t>Vraag 5</a:t>
            </a:r>
          </a:p>
        </p:txBody>
      </p:sp>
      <p:sp>
        <p:nvSpPr>
          <p:cNvPr id="5" name="Tijdelijke aanduiding voor inhoud 4">
            <a:extLst>
              <a:ext uri="{FF2B5EF4-FFF2-40B4-BE49-F238E27FC236}">
                <a16:creationId xmlns:a16="http://schemas.microsoft.com/office/drawing/2014/main" id="{2C24F8F4-4766-D048-8F0C-E7E7F1537F05}"/>
              </a:ext>
            </a:extLst>
          </p:cNvPr>
          <p:cNvSpPr>
            <a:spLocks noGrp="1"/>
          </p:cNvSpPr>
          <p:nvPr>
            <p:ph idx="1"/>
          </p:nvPr>
        </p:nvSpPr>
        <p:spPr>
          <a:xfrm>
            <a:off x="1469876" y="1820614"/>
            <a:ext cx="9883924" cy="4048987"/>
          </a:xfrm>
        </p:spPr>
        <p:txBody>
          <a:bodyPr vert="horz" lIns="91440" tIns="45720" rIns="91440" bIns="45720" rtlCol="0" anchor="t">
            <a:normAutofit/>
          </a:bodyPr>
          <a:lstStyle/>
          <a:p>
            <a:pPr marL="0" indent="0">
              <a:buNone/>
            </a:pPr>
            <a:r>
              <a:rPr lang="nl-BE" dirty="0">
                <a:latin typeface="Verdana"/>
                <a:ea typeface="Verdana"/>
                <a:cs typeface="Verdana"/>
              </a:rPr>
              <a:t>In deze stad vindt jaarlijks het </a:t>
            </a:r>
            <a:r>
              <a:rPr lang="nl-BE" dirty="0" err="1">
                <a:latin typeface="Verdana"/>
                <a:ea typeface="Verdana"/>
                <a:cs typeface="Verdana"/>
              </a:rPr>
              <a:t>Szigetfestival</a:t>
            </a:r>
            <a:r>
              <a:rPr lang="nl-BE" dirty="0">
                <a:latin typeface="Verdana"/>
                <a:ea typeface="Verdana"/>
                <a:cs typeface="Verdana"/>
              </a:rPr>
              <a:t> plaats.</a:t>
            </a:r>
          </a:p>
        </p:txBody>
      </p:sp>
      <p:pic>
        <p:nvPicPr>
          <p:cNvPr id="4" name="Afbeelding 3">
            <a:extLst>
              <a:ext uri="{FF2B5EF4-FFF2-40B4-BE49-F238E27FC236}">
                <a16:creationId xmlns:a16="http://schemas.microsoft.com/office/drawing/2014/main" id="{597A6287-E52E-44BB-9B42-E6AC4F8C1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9876" y="2565909"/>
            <a:ext cx="5269653" cy="3952240"/>
          </a:xfrm>
          <a:prstGeom prst="rect">
            <a:avLst/>
          </a:prstGeom>
        </p:spPr>
      </p:pic>
    </p:spTree>
    <p:extLst>
      <p:ext uri="{BB962C8B-B14F-4D97-AF65-F5344CB8AC3E}">
        <p14:creationId xmlns:p14="http://schemas.microsoft.com/office/powerpoint/2010/main" val="3585552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a:t>RONDE 5</a:t>
            </a:r>
          </a:p>
        </p:txBody>
      </p:sp>
      <p:sp>
        <p:nvSpPr>
          <p:cNvPr id="3" name="Ondertitel 2"/>
          <p:cNvSpPr>
            <a:spLocks noGrp="1"/>
          </p:cNvSpPr>
          <p:nvPr>
            <p:ph type="subTitle" idx="1"/>
          </p:nvPr>
        </p:nvSpPr>
        <p:spPr/>
        <p:txBody>
          <a:bodyPr/>
          <a:lstStyle/>
          <a:p>
            <a:r>
              <a:rPr lang="nl-BE" dirty="0"/>
              <a:t>Vlaggen</a:t>
            </a:r>
          </a:p>
        </p:txBody>
      </p:sp>
    </p:spTree>
    <p:extLst>
      <p:ext uri="{BB962C8B-B14F-4D97-AF65-F5344CB8AC3E}">
        <p14:creationId xmlns:p14="http://schemas.microsoft.com/office/powerpoint/2010/main" val="2640795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9876" y="491706"/>
            <a:ext cx="8127127" cy="1636269"/>
          </a:xfrm>
        </p:spPr>
        <p:txBody>
          <a:bodyPr>
            <a:normAutofit/>
          </a:bodyPr>
          <a:lstStyle/>
          <a:p>
            <a:r>
              <a:rPr lang="nl-BE" dirty="0"/>
              <a:t>Vraag 1</a:t>
            </a:r>
          </a:p>
        </p:txBody>
      </p:sp>
      <p:sp>
        <p:nvSpPr>
          <p:cNvPr id="5" name="Tijdelijke aanduiding voor inhoud 4">
            <a:extLst>
              <a:ext uri="{FF2B5EF4-FFF2-40B4-BE49-F238E27FC236}">
                <a16:creationId xmlns:a16="http://schemas.microsoft.com/office/drawing/2014/main" id="{2C24F8F4-4766-D048-8F0C-E7E7F1537F05}"/>
              </a:ext>
            </a:extLst>
          </p:cNvPr>
          <p:cNvSpPr>
            <a:spLocks noGrp="1"/>
          </p:cNvSpPr>
          <p:nvPr>
            <p:ph idx="1"/>
          </p:nvPr>
        </p:nvSpPr>
        <p:spPr/>
        <p:txBody>
          <a:bodyPr/>
          <a:lstStyle/>
          <a:p>
            <a:pPr marL="0" indent="0">
              <a:buNone/>
            </a:pPr>
            <a:r>
              <a:rPr lang="nl-BE" dirty="0"/>
              <a:t>Van welk land is dit de vlag?</a:t>
            </a:r>
          </a:p>
        </p:txBody>
      </p:sp>
      <p:pic>
        <p:nvPicPr>
          <p:cNvPr id="4" name="Afbeelding 3">
            <a:extLst>
              <a:ext uri="{FF2B5EF4-FFF2-40B4-BE49-F238E27FC236}">
                <a16:creationId xmlns:a16="http://schemas.microsoft.com/office/drawing/2014/main" id="{AE622FD5-9ABC-4882-83E5-FD984FDA5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307" y="3056466"/>
            <a:ext cx="4876800" cy="3238500"/>
          </a:xfrm>
          <a:prstGeom prst="rect">
            <a:avLst/>
          </a:prstGeom>
        </p:spPr>
      </p:pic>
    </p:spTree>
    <p:extLst>
      <p:ext uri="{BB962C8B-B14F-4D97-AF65-F5344CB8AC3E}">
        <p14:creationId xmlns:p14="http://schemas.microsoft.com/office/powerpoint/2010/main" val="2774805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9876" y="491706"/>
            <a:ext cx="8127127" cy="1636269"/>
          </a:xfrm>
        </p:spPr>
        <p:txBody>
          <a:bodyPr>
            <a:normAutofit/>
          </a:bodyPr>
          <a:lstStyle/>
          <a:p>
            <a:r>
              <a:rPr lang="nl-BE" dirty="0"/>
              <a:t>Vraag 2</a:t>
            </a:r>
          </a:p>
        </p:txBody>
      </p:sp>
      <p:sp>
        <p:nvSpPr>
          <p:cNvPr id="5" name="Tijdelijke aanduiding voor inhoud 4">
            <a:extLst>
              <a:ext uri="{FF2B5EF4-FFF2-40B4-BE49-F238E27FC236}">
                <a16:creationId xmlns:a16="http://schemas.microsoft.com/office/drawing/2014/main" id="{2C24F8F4-4766-D048-8F0C-E7E7F1537F05}"/>
              </a:ext>
            </a:extLst>
          </p:cNvPr>
          <p:cNvSpPr>
            <a:spLocks noGrp="1"/>
          </p:cNvSpPr>
          <p:nvPr>
            <p:ph idx="1"/>
          </p:nvPr>
        </p:nvSpPr>
        <p:spPr/>
        <p:txBody>
          <a:bodyPr/>
          <a:lstStyle/>
          <a:p>
            <a:pPr marL="0" indent="0">
              <a:buNone/>
            </a:pPr>
            <a:r>
              <a:rPr lang="nl-BE" dirty="0"/>
              <a:t>Van welk land is dit de vlag?</a:t>
            </a:r>
          </a:p>
        </p:txBody>
      </p:sp>
      <p:pic>
        <p:nvPicPr>
          <p:cNvPr id="8" name="Afbeelding 7">
            <a:extLst>
              <a:ext uri="{FF2B5EF4-FFF2-40B4-BE49-F238E27FC236}">
                <a16:creationId xmlns:a16="http://schemas.microsoft.com/office/drawing/2014/main" id="{BA9AA75B-9BB5-4B73-9ED9-D07D39BE1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338" y="2872634"/>
            <a:ext cx="4762500" cy="3171825"/>
          </a:xfrm>
          <a:prstGeom prst="rect">
            <a:avLst/>
          </a:prstGeom>
        </p:spPr>
      </p:pic>
    </p:spTree>
    <p:extLst>
      <p:ext uri="{BB962C8B-B14F-4D97-AF65-F5344CB8AC3E}">
        <p14:creationId xmlns:p14="http://schemas.microsoft.com/office/powerpoint/2010/main" val="2229215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9876" y="491706"/>
            <a:ext cx="8127127" cy="1636269"/>
          </a:xfrm>
        </p:spPr>
        <p:txBody>
          <a:bodyPr>
            <a:normAutofit/>
          </a:bodyPr>
          <a:lstStyle/>
          <a:p>
            <a:r>
              <a:rPr lang="nl-BE" dirty="0"/>
              <a:t>Vraag 3</a:t>
            </a:r>
          </a:p>
        </p:txBody>
      </p:sp>
      <p:sp>
        <p:nvSpPr>
          <p:cNvPr id="5" name="Tijdelijke aanduiding voor inhoud 4">
            <a:extLst>
              <a:ext uri="{FF2B5EF4-FFF2-40B4-BE49-F238E27FC236}">
                <a16:creationId xmlns:a16="http://schemas.microsoft.com/office/drawing/2014/main" id="{2C24F8F4-4766-D048-8F0C-E7E7F1537F05}"/>
              </a:ext>
            </a:extLst>
          </p:cNvPr>
          <p:cNvSpPr>
            <a:spLocks noGrp="1"/>
          </p:cNvSpPr>
          <p:nvPr>
            <p:ph idx="1"/>
          </p:nvPr>
        </p:nvSpPr>
        <p:spPr/>
        <p:txBody>
          <a:bodyPr/>
          <a:lstStyle/>
          <a:p>
            <a:pPr marL="0" indent="0">
              <a:buNone/>
            </a:pPr>
            <a:r>
              <a:rPr lang="nl-BE" dirty="0"/>
              <a:t>Van welk land is dit de vlag?</a:t>
            </a:r>
          </a:p>
        </p:txBody>
      </p:sp>
      <p:pic>
        <p:nvPicPr>
          <p:cNvPr id="4" name="Afbeelding 3">
            <a:extLst>
              <a:ext uri="{FF2B5EF4-FFF2-40B4-BE49-F238E27FC236}">
                <a16:creationId xmlns:a16="http://schemas.microsoft.com/office/drawing/2014/main" id="{F0ECDC29-A1FD-47C0-ADC0-B3BF88B9F9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5280" y="2809013"/>
            <a:ext cx="4991947" cy="3743960"/>
          </a:xfrm>
          <a:prstGeom prst="rect">
            <a:avLst/>
          </a:prstGeom>
        </p:spPr>
      </p:pic>
    </p:spTree>
    <p:extLst>
      <p:ext uri="{BB962C8B-B14F-4D97-AF65-F5344CB8AC3E}">
        <p14:creationId xmlns:p14="http://schemas.microsoft.com/office/powerpoint/2010/main" val="3980395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9876" y="491706"/>
            <a:ext cx="8127127" cy="1636269"/>
          </a:xfrm>
        </p:spPr>
        <p:txBody>
          <a:bodyPr/>
          <a:lstStyle/>
          <a:p>
            <a:r>
              <a:rPr lang="nl-BE" dirty="0"/>
              <a:t>Vraag 1</a:t>
            </a:r>
          </a:p>
        </p:txBody>
      </p:sp>
      <p:sp>
        <p:nvSpPr>
          <p:cNvPr id="8" name="Tijdelijke aanduiding voor inhoud 6">
            <a:extLst>
              <a:ext uri="{FF2B5EF4-FFF2-40B4-BE49-F238E27FC236}">
                <a16:creationId xmlns:a16="http://schemas.microsoft.com/office/drawing/2014/main" id="{F1CFD557-4D81-1E45-8C6A-5A608D401F48}"/>
              </a:ext>
            </a:extLst>
          </p:cNvPr>
          <p:cNvSpPr txBox="1">
            <a:spLocks/>
          </p:cNvSpPr>
          <p:nvPr/>
        </p:nvSpPr>
        <p:spPr>
          <a:xfrm>
            <a:off x="1469876" y="2127975"/>
            <a:ext cx="9883924" cy="40489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53A8B"/>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53A8B"/>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53A8B"/>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53A8B"/>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53A8B"/>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dirty="0"/>
              <a:t>Wie is dit?</a:t>
            </a:r>
          </a:p>
        </p:txBody>
      </p:sp>
      <p:pic>
        <p:nvPicPr>
          <p:cNvPr id="6" name="Picture 2" descr="Official portrait: Emmanuel Macron">
            <a:extLst>
              <a:ext uri="{FF2B5EF4-FFF2-40B4-BE49-F238E27FC236}">
                <a16:creationId xmlns:a16="http://schemas.microsoft.com/office/drawing/2014/main" id="{CC3C49EC-B0E0-F241-A170-5BE6A99D215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84108" y="256923"/>
            <a:ext cx="4475455" cy="6344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458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9876" y="491706"/>
            <a:ext cx="8127127" cy="1636269"/>
          </a:xfrm>
        </p:spPr>
        <p:txBody>
          <a:bodyPr>
            <a:normAutofit/>
          </a:bodyPr>
          <a:lstStyle/>
          <a:p>
            <a:r>
              <a:rPr lang="nl-BE" dirty="0"/>
              <a:t>Vraag 4</a:t>
            </a:r>
          </a:p>
        </p:txBody>
      </p:sp>
      <p:sp>
        <p:nvSpPr>
          <p:cNvPr id="5" name="Tijdelijke aanduiding voor inhoud 4">
            <a:extLst>
              <a:ext uri="{FF2B5EF4-FFF2-40B4-BE49-F238E27FC236}">
                <a16:creationId xmlns:a16="http://schemas.microsoft.com/office/drawing/2014/main" id="{2C24F8F4-4766-D048-8F0C-E7E7F1537F05}"/>
              </a:ext>
            </a:extLst>
          </p:cNvPr>
          <p:cNvSpPr>
            <a:spLocks noGrp="1"/>
          </p:cNvSpPr>
          <p:nvPr>
            <p:ph idx="1"/>
          </p:nvPr>
        </p:nvSpPr>
        <p:spPr/>
        <p:txBody>
          <a:bodyPr/>
          <a:lstStyle/>
          <a:p>
            <a:pPr marL="0" indent="0">
              <a:buNone/>
            </a:pPr>
            <a:r>
              <a:rPr lang="nl-BE" dirty="0"/>
              <a:t>Van welk land is dit de vlag?</a:t>
            </a:r>
          </a:p>
        </p:txBody>
      </p:sp>
      <p:pic>
        <p:nvPicPr>
          <p:cNvPr id="4" name="Afbeelding 3">
            <a:extLst>
              <a:ext uri="{FF2B5EF4-FFF2-40B4-BE49-F238E27FC236}">
                <a16:creationId xmlns:a16="http://schemas.microsoft.com/office/drawing/2014/main" id="{1569D9A0-2CE3-4047-9554-EB85A87AE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9876" y="2809013"/>
            <a:ext cx="4917440" cy="3688080"/>
          </a:xfrm>
          <a:prstGeom prst="rect">
            <a:avLst/>
          </a:prstGeom>
        </p:spPr>
      </p:pic>
    </p:spTree>
    <p:extLst>
      <p:ext uri="{BB962C8B-B14F-4D97-AF65-F5344CB8AC3E}">
        <p14:creationId xmlns:p14="http://schemas.microsoft.com/office/powerpoint/2010/main" val="2780371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9876" y="502123"/>
            <a:ext cx="8127127" cy="1636269"/>
          </a:xfrm>
        </p:spPr>
        <p:txBody>
          <a:bodyPr>
            <a:normAutofit/>
          </a:bodyPr>
          <a:lstStyle/>
          <a:p>
            <a:r>
              <a:rPr lang="nl-BE" dirty="0"/>
              <a:t>Vraag 5</a:t>
            </a:r>
          </a:p>
        </p:txBody>
      </p:sp>
      <p:sp>
        <p:nvSpPr>
          <p:cNvPr id="5" name="Tijdelijke aanduiding voor inhoud 4">
            <a:extLst>
              <a:ext uri="{FF2B5EF4-FFF2-40B4-BE49-F238E27FC236}">
                <a16:creationId xmlns:a16="http://schemas.microsoft.com/office/drawing/2014/main" id="{2C24F8F4-4766-D048-8F0C-E7E7F1537F05}"/>
              </a:ext>
            </a:extLst>
          </p:cNvPr>
          <p:cNvSpPr>
            <a:spLocks noGrp="1"/>
          </p:cNvSpPr>
          <p:nvPr>
            <p:ph idx="1"/>
          </p:nvPr>
        </p:nvSpPr>
        <p:spPr/>
        <p:txBody>
          <a:bodyPr/>
          <a:lstStyle/>
          <a:p>
            <a:pPr marL="0" indent="0">
              <a:buNone/>
            </a:pPr>
            <a:r>
              <a:rPr lang="nl-BE" dirty="0"/>
              <a:t>Van welk land is dit de vlag?</a:t>
            </a:r>
          </a:p>
        </p:txBody>
      </p:sp>
      <p:pic>
        <p:nvPicPr>
          <p:cNvPr id="4" name="Afbeelding 3">
            <a:extLst>
              <a:ext uri="{FF2B5EF4-FFF2-40B4-BE49-F238E27FC236}">
                <a16:creationId xmlns:a16="http://schemas.microsoft.com/office/drawing/2014/main" id="{F1A7DE35-A992-472A-B9EB-CCA8C6B441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5280" y="2839402"/>
            <a:ext cx="5933440" cy="3337560"/>
          </a:xfrm>
          <a:prstGeom prst="rect">
            <a:avLst/>
          </a:prstGeom>
        </p:spPr>
      </p:pic>
    </p:spTree>
    <p:extLst>
      <p:ext uri="{BB962C8B-B14F-4D97-AF65-F5344CB8AC3E}">
        <p14:creationId xmlns:p14="http://schemas.microsoft.com/office/powerpoint/2010/main" val="3463024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a:t>RONDE 6</a:t>
            </a:r>
          </a:p>
        </p:txBody>
      </p:sp>
      <p:sp>
        <p:nvSpPr>
          <p:cNvPr id="3" name="Ondertitel 2"/>
          <p:cNvSpPr>
            <a:spLocks noGrp="1"/>
          </p:cNvSpPr>
          <p:nvPr>
            <p:ph type="subTitle" idx="1"/>
          </p:nvPr>
        </p:nvSpPr>
        <p:spPr/>
        <p:txBody>
          <a:bodyPr/>
          <a:lstStyle/>
          <a:p>
            <a:r>
              <a:rPr lang="nl-BE" dirty="0"/>
              <a:t>Europese geschiedenis</a:t>
            </a:r>
          </a:p>
        </p:txBody>
      </p:sp>
    </p:spTree>
    <p:extLst>
      <p:ext uri="{BB962C8B-B14F-4D97-AF65-F5344CB8AC3E}">
        <p14:creationId xmlns:p14="http://schemas.microsoft.com/office/powerpoint/2010/main" val="4216818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9876" y="491706"/>
            <a:ext cx="8127127" cy="1636269"/>
          </a:xfrm>
        </p:spPr>
        <p:txBody>
          <a:bodyPr>
            <a:normAutofit/>
          </a:bodyPr>
          <a:lstStyle/>
          <a:p>
            <a:r>
              <a:rPr lang="nl-BE" dirty="0"/>
              <a:t>Vraag 1</a:t>
            </a:r>
          </a:p>
        </p:txBody>
      </p:sp>
      <p:sp>
        <p:nvSpPr>
          <p:cNvPr id="5" name="Tijdelijke aanduiding voor inhoud 4">
            <a:extLst>
              <a:ext uri="{FF2B5EF4-FFF2-40B4-BE49-F238E27FC236}">
                <a16:creationId xmlns:a16="http://schemas.microsoft.com/office/drawing/2014/main" id="{2C24F8F4-4766-D048-8F0C-E7E7F1537F05}"/>
              </a:ext>
            </a:extLst>
          </p:cNvPr>
          <p:cNvSpPr>
            <a:spLocks noGrp="1"/>
          </p:cNvSpPr>
          <p:nvPr>
            <p:ph idx="1"/>
          </p:nvPr>
        </p:nvSpPr>
        <p:spPr>
          <a:xfrm>
            <a:off x="1469876" y="1846227"/>
            <a:ext cx="4382284" cy="4048987"/>
          </a:xfrm>
        </p:spPr>
        <p:txBody>
          <a:bodyPr/>
          <a:lstStyle/>
          <a:p>
            <a:pPr marL="0" indent="0">
              <a:buNone/>
            </a:pPr>
            <a:r>
              <a:rPr lang="nl-BE" dirty="0"/>
              <a:t>In de jaren 90 werd het Europees verdrag getekend dat tot de Euro leidde. In welke Nederlandse stad vond dit plaats?</a:t>
            </a:r>
          </a:p>
        </p:txBody>
      </p:sp>
      <p:pic>
        <p:nvPicPr>
          <p:cNvPr id="4" name="Afbeelding 3">
            <a:extLst>
              <a:ext uri="{FF2B5EF4-FFF2-40B4-BE49-F238E27FC236}">
                <a16:creationId xmlns:a16="http://schemas.microsoft.com/office/drawing/2014/main" id="{A7106B29-F6ED-4B43-B6F7-8039D4BA70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213" y="745065"/>
            <a:ext cx="4186365" cy="5713307"/>
          </a:xfrm>
          <a:prstGeom prst="rect">
            <a:avLst/>
          </a:prstGeom>
        </p:spPr>
      </p:pic>
    </p:spTree>
    <p:extLst>
      <p:ext uri="{BB962C8B-B14F-4D97-AF65-F5344CB8AC3E}">
        <p14:creationId xmlns:p14="http://schemas.microsoft.com/office/powerpoint/2010/main" val="537881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9876" y="491706"/>
            <a:ext cx="8127127" cy="1636269"/>
          </a:xfrm>
        </p:spPr>
        <p:txBody>
          <a:bodyPr>
            <a:normAutofit/>
          </a:bodyPr>
          <a:lstStyle/>
          <a:p>
            <a:r>
              <a:rPr lang="nl-BE" dirty="0"/>
              <a:t>Vraag 2</a:t>
            </a:r>
          </a:p>
        </p:txBody>
      </p:sp>
      <p:sp>
        <p:nvSpPr>
          <p:cNvPr id="5" name="Tijdelijke aanduiding voor inhoud 4">
            <a:extLst>
              <a:ext uri="{FF2B5EF4-FFF2-40B4-BE49-F238E27FC236}">
                <a16:creationId xmlns:a16="http://schemas.microsoft.com/office/drawing/2014/main" id="{2C24F8F4-4766-D048-8F0C-E7E7F1537F05}"/>
              </a:ext>
            </a:extLst>
          </p:cNvPr>
          <p:cNvSpPr>
            <a:spLocks noGrp="1"/>
          </p:cNvSpPr>
          <p:nvPr>
            <p:ph idx="1"/>
          </p:nvPr>
        </p:nvSpPr>
        <p:spPr>
          <a:xfrm>
            <a:off x="1495489" y="1820614"/>
            <a:ext cx="9883924" cy="4048987"/>
          </a:xfrm>
        </p:spPr>
        <p:txBody>
          <a:bodyPr/>
          <a:lstStyle/>
          <a:p>
            <a:pPr marL="0" indent="0">
              <a:buNone/>
            </a:pPr>
            <a:r>
              <a:rPr lang="nl-BE" dirty="0"/>
              <a:t>Welke Noord-Ierse organisatie was tegen Britse invloed in Ierland? Om een verenigd Ierland te verwezenlijken pleegden ze verschillende terroristische aanslagen.</a:t>
            </a:r>
          </a:p>
        </p:txBody>
      </p:sp>
      <p:pic>
        <p:nvPicPr>
          <p:cNvPr id="4" name="Afbeelding 3">
            <a:extLst>
              <a:ext uri="{FF2B5EF4-FFF2-40B4-BE49-F238E27FC236}">
                <a16:creationId xmlns:a16="http://schemas.microsoft.com/office/drawing/2014/main" id="{E46EAD90-DF7F-4D0A-982B-109CFB1F4A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2880" y="3456882"/>
            <a:ext cx="4743013" cy="3149657"/>
          </a:xfrm>
          <a:prstGeom prst="rect">
            <a:avLst/>
          </a:prstGeom>
        </p:spPr>
      </p:pic>
    </p:spTree>
    <p:extLst>
      <p:ext uri="{BB962C8B-B14F-4D97-AF65-F5344CB8AC3E}">
        <p14:creationId xmlns:p14="http://schemas.microsoft.com/office/powerpoint/2010/main" val="3078040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9876" y="491706"/>
            <a:ext cx="8127127" cy="1636269"/>
          </a:xfrm>
        </p:spPr>
        <p:txBody>
          <a:bodyPr>
            <a:normAutofit/>
          </a:bodyPr>
          <a:lstStyle/>
          <a:p>
            <a:r>
              <a:rPr lang="nl-BE" dirty="0"/>
              <a:t>Vraag 3</a:t>
            </a:r>
          </a:p>
        </p:txBody>
      </p:sp>
      <p:sp>
        <p:nvSpPr>
          <p:cNvPr id="5" name="Tijdelijke aanduiding voor inhoud 4">
            <a:extLst>
              <a:ext uri="{FF2B5EF4-FFF2-40B4-BE49-F238E27FC236}">
                <a16:creationId xmlns:a16="http://schemas.microsoft.com/office/drawing/2014/main" id="{2C24F8F4-4766-D048-8F0C-E7E7F1537F05}"/>
              </a:ext>
            </a:extLst>
          </p:cNvPr>
          <p:cNvSpPr>
            <a:spLocks noGrp="1"/>
          </p:cNvSpPr>
          <p:nvPr>
            <p:ph idx="1"/>
          </p:nvPr>
        </p:nvSpPr>
        <p:spPr>
          <a:xfrm>
            <a:off x="1469876" y="1795000"/>
            <a:ext cx="4781911" cy="4048987"/>
          </a:xfrm>
        </p:spPr>
        <p:txBody>
          <a:bodyPr/>
          <a:lstStyle/>
          <a:p>
            <a:pPr marL="0" indent="0">
              <a:buNone/>
            </a:pPr>
            <a:r>
              <a:rPr lang="nl-BE" dirty="0"/>
              <a:t>Hoe heette de Spaanse generaal die Spanje regeerde als een dictatuur van 1939 tot aan zijn dood in 1975?</a:t>
            </a:r>
          </a:p>
        </p:txBody>
      </p:sp>
      <p:pic>
        <p:nvPicPr>
          <p:cNvPr id="4" name="Afbeelding 3">
            <a:extLst>
              <a:ext uri="{FF2B5EF4-FFF2-40B4-BE49-F238E27FC236}">
                <a16:creationId xmlns:a16="http://schemas.microsoft.com/office/drawing/2014/main" id="{5B346D28-2EF4-42B7-93D0-531192FC32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7163" y="1593301"/>
            <a:ext cx="3463300" cy="4785360"/>
          </a:xfrm>
          <a:prstGeom prst="rect">
            <a:avLst/>
          </a:prstGeom>
        </p:spPr>
      </p:pic>
    </p:spTree>
    <p:extLst>
      <p:ext uri="{BB962C8B-B14F-4D97-AF65-F5344CB8AC3E}">
        <p14:creationId xmlns:p14="http://schemas.microsoft.com/office/powerpoint/2010/main" val="1103657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9876" y="491706"/>
            <a:ext cx="8127127" cy="1636269"/>
          </a:xfrm>
        </p:spPr>
        <p:txBody>
          <a:bodyPr>
            <a:normAutofit/>
          </a:bodyPr>
          <a:lstStyle/>
          <a:p>
            <a:r>
              <a:rPr lang="nl-BE" dirty="0"/>
              <a:t>Vraag 4</a:t>
            </a:r>
          </a:p>
        </p:txBody>
      </p:sp>
      <p:sp>
        <p:nvSpPr>
          <p:cNvPr id="5" name="Tijdelijke aanduiding voor inhoud 4">
            <a:extLst>
              <a:ext uri="{FF2B5EF4-FFF2-40B4-BE49-F238E27FC236}">
                <a16:creationId xmlns:a16="http://schemas.microsoft.com/office/drawing/2014/main" id="{2C24F8F4-4766-D048-8F0C-E7E7F1537F05}"/>
              </a:ext>
            </a:extLst>
          </p:cNvPr>
          <p:cNvSpPr>
            <a:spLocks noGrp="1"/>
          </p:cNvSpPr>
          <p:nvPr>
            <p:ph idx="1"/>
          </p:nvPr>
        </p:nvSpPr>
        <p:spPr>
          <a:xfrm>
            <a:off x="1469876" y="1839824"/>
            <a:ext cx="9883924" cy="4048987"/>
          </a:xfrm>
        </p:spPr>
        <p:txBody>
          <a:bodyPr vert="horz" lIns="91440" tIns="45720" rIns="91440" bIns="45720" rtlCol="0" anchor="t">
            <a:normAutofit/>
          </a:bodyPr>
          <a:lstStyle/>
          <a:p>
            <a:pPr marL="0" indent="0">
              <a:buNone/>
            </a:pPr>
            <a:r>
              <a:rPr lang="nl-BE" dirty="0">
                <a:latin typeface="Verdana"/>
                <a:ea typeface="Verdana"/>
                <a:cs typeface="Verdana"/>
              </a:rPr>
              <a:t>In 1939 begon Hitler de Tweede Wereldoorlog met het binnenvallen van Polen via de havenstad Danzig. Welke naam heeft deze stad nu?</a:t>
            </a:r>
          </a:p>
        </p:txBody>
      </p:sp>
      <p:pic>
        <p:nvPicPr>
          <p:cNvPr id="4" name="Afbeelding 3">
            <a:extLst>
              <a:ext uri="{FF2B5EF4-FFF2-40B4-BE49-F238E27FC236}">
                <a16:creationId xmlns:a16="http://schemas.microsoft.com/office/drawing/2014/main" id="{FE95911B-C1E9-404B-A391-CA1AF6979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860" y="3153407"/>
            <a:ext cx="5195993" cy="3465727"/>
          </a:xfrm>
          <a:prstGeom prst="rect">
            <a:avLst/>
          </a:prstGeom>
        </p:spPr>
      </p:pic>
    </p:spTree>
    <p:extLst>
      <p:ext uri="{BB962C8B-B14F-4D97-AF65-F5344CB8AC3E}">
        <p14:creationId xmlns:p14="http://schemas.microsoft.com/office/powerpoint/2010/main" val="3708808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9876" y="491706"/>
            <a:ext cx="8127127" cy="1636269"/>
          </a:xfrm>
        </p:spPr>
        <p:txBody>
          <a:bodyPr>
            <a:normAutofit/>
          </a:bodyPr>
          <a:lstStyle/>
          <a:p>
            <a:r>
              <a:rPr lang="nl-BE"/>
              <a:t>Vraag 5</a:t>
            </a:r>
            <a:endParaRPr lang="nl-BE" dirty="0"/>
          </a:p>
        </p:txBody>
      </p:sp>
      <p:sp>
        <p:nvSpPr>
          <p:cNvPr id="5" name="Tijdelijke aanduiding voor inhoud 4">
            <a:extLst>
              <a:ext uri="{FF2B5EF4-FFF2-40B4-BE49-F238E27FC236}">
                <a16:creationId xmlns:a16="http://schemas.microsoft.com/office/drawing/2014/main" id="{2C24F8F4-4766-D048-8F0C-E7E7F1537F05}"/>
              </a:ext>
            </a:extLst>
          </p:cNvPr>
          <p:cNvSpPr>
            <a:spLocks noGrp="1"/>
          </p:cNvSpPr>
          <p:nvPr>
            <p:ph idx="1"/>
          </p:nvPr>
        </p:nvSpPr>
        <p:spPr/>
        <p:txBody>
          <a:bodyPr/>
          <a:lstStyle/>
          <a:p>
            <a:pPr marL="0" indent="0">
              <a:buNone/>
            </a:pPr>
            <a:r>
              <a:rPr lang="nl-BE"/>
              <a:t>In welk jaar viel de Berlijnse muur?</a:t>
            </a:r>
            <a:endParaRPr lang="nl-BE" dirty="0"/>
          </a:p>
        </p:txBody>
      </p:sp>
      <p:pic>
        <p:nvPicPr>
          <p:cNvPr id="6" name="Afbeelding 5">
            <a:extLst>
              <a:ext uri="{FF2B5EF4-FFF2-40B4-BE49-F238E27FC236}">
                <a16:creationId xmlns:a16="http://schemas.microsoft.com/office/drawing/2014/main" id="{DB3D080E-B656-0643-9423-64F186AE756E}"/>
              </a:ext>
            </a:extLst>
          </p:cNvPr>
          <p:cNvPicPr>
            <a:picLocks noChangeAspect="1"/>
          </p:cNvPicPr>
          <p:nvPr/>
        </p:nvPicPr>
        <p:blipFill>
          <a:blip r:embed="rId3"/>
          <a:stretch>
            <a:fillRect/>
          </a:stretch>
        </p:blipFill>
        <p:spPr>
          <a:xfrm>
            <a:off x="3341914" y="2786320"/>
            <a:ext cx="5508171" cy="3766212"/>
          </a:xfrm>
          <a:prstGeom prst="rect">
            <a:avLst/>
          </a:prstGeom>
        </p:spPr>
      </p:pic>
    </p:spTree>
    <p:extLst>
      <p:ext uri="{BB962C8B-B14F-4D97-AF65-F5344CB8AC3E}">
        <p14:creationId xmlns:p14="http://schemas.microsoft.com/office/powerpoint/2010/main" val="2481198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a:t>RONDE 7</a:t>
            </a:r>
          </a:p>
        </p:txBody>
      </p:sp>
      <p:sp>
        <p:nvSpPr>
          <p:cNvPr id="3" name="Ondertitel 2"/>
          <p:cNvSpPr>
            <a:spLocks noGrp="1"/>
          </p:cNvSpPr>
          <p:nvPr>
            <p:ph type="subTitle" idx="1"/>
          </p:nvPr>
        </p:nvSpPr>
        <p:spPr/>
        <p:txBody>
          <a:bodyPr/>
          <a:lstStyle/>
          <a:p>
            <a:r>
              <a:rPr lang="nl-BE" dirty="0"/>
              <a:t>Sport</a:t>
            </a:r>
          </a:p>
        </p:txBody>
      </p:sp>
    </p:spTree>
    <p:extLst>
      <p:ext uri="{BB962C8B-B14F-4D97-AF65-F5344CB8AC3E}">
        <p14:creationId xmlns:p14="http://schemas.microsoft.com/office/powerpoint/2010/main" val="3809084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9876" y="491706"/>
            <a:ext cx="8127127" cy="1636269"/>
          </a:xfrm>
        </p:spPr>
        <p:txBody>
          <a:bodyPr>
            <a:normAutofit/>
          </a:bodyPr>
          <a:lstStyle/>
          <a:p>
            <a:r>
              <a:rPr lang="nl-BE" dirty="0"/>
              <a:t>Vraag 1</a:t>
            </a:r>
          </a:p>
        </p:txBody>
      </p:sp>
      <p:sp>
        <p:nvSpPr>
          <p:cNvPr id="5" name="Tijdelijke aanduiding voor inhoud 4">
            <a:extLst>
              <a:ext uri="{FF2B5EF4-FFF2-40B4-BE49-F238E27FC236}">
                <a16:creationId xmlns:a16="http://schemas.microsoft.com/office/drawing/2014/main" id="{2C24F8F4-4766-D048-8F0C-E7E7F1537F05}"/>
              </a:ext>
            </a:extLst>
          </p:cNvPr>
          <p:cNvSpPr>
            <a:spLocks noGrp="1"/>
          </p:cNvSpPr>
          <p:nvPr>
            <p:ph idx="1"/>
          </p:nvPr>
        </p:nvSpPr>
        <p:spPr>
          <a:xfrm>
            <a:off x="1469876" y="1801404"/>
            <a:ext cx="9883924" cy="4048987"/>
          </a:xfrm>
        </p:spPr>
        <p:txBody>
          <a:bodyPr/>
          <a:lstStyle/>
          <a:p>
            <a:pPr marL="0" indent="0">
              <a:buNone/>
            </a:pPr>
            <a:r>
              <a:rPr lang="nl-BE" dirty="0"/>
              <a:t>Welke organisatie organiseert iedere vier jaar het Europees Kampioenschap voetbal?</a:t>
            </a:r>
          </a:p>
        </p:txBody>
      </p:sp>
      <p:pic>
        <p:nvPicPr>
          <p:cNvPr id="4" name="Afbeelding 3">
            <a:extLst>
              <a:ext uri="{FF2B5EF4-FFF2-40B4-BE49-F238E27FC236}">
                <a16:creationId xmlns:a16="http://schemas.microsoft.com/office/drawing/2014/main" id="{530C88F9-D79A-452E-ACE6-788948924F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7456" y="3020729"/>
            <a:ext cx="5142971" cy="3418593"/>
          </a:xfrm>
          <a:prstGeom prst="rect">
            <a:avLst/>
          </a:prstGeom>
        </p:spPr>
      </p:pic>
    </p:spTree>
    <p:extLst>
      <p:ext uri="{BB962C8B-B14F-4D97-AF65-F5344CB8AC3E}">
        <p14:creationId xmlns:p14="http://schemas.microsoft.com/office/powerpoint/2010/main" val="3529970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9876" y="491706"/>
            <a:ext cx="8127127" cy="1636269"/>
          </a:xfrm>
        </p:spPr>
        <p:txBody>
          <a:bodyPr/>
          <a:lstStyle/>
          <a:p>
            <a:r>
              <a:rPr lang="nl-BE" dirty="0"/>
              <a:t>Vraag 2</a:t>
            </a:r>
          </a:p>
        </p:txBody>
      </p:sp>
      <p:sp>
        <p:nvSpPr>
          <p:cNvPr id="7" name="Tijdelijke aanduiding voor inhoud 6">
            <a:extLst>
              <a:ext uri="{FF2B5EF4-FFF2-40B4-BE49-F238E27FC236}">
                <a16:creationId xmlns:a16="http://schemas.microsoft.com/office/drawing/2014/main" id="{4FC5F8C4-57B6-0449-A6EC-453D3755800F}"/>
              </a:ext>
            </a:extLst>
          </p:cNvPr>
          <p:cNvSpPr txBox="1">
            <a:spLocks/>
          </p:cNvSpPr>
          <p:nvPr/>
        </p:nvSpPr>
        <p:spPr>
          <a:xfrm>
            <a:off x="1469876" y="2127975"/>
            <a:ext cx="9883924" cy="40489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53A8B"/>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53A8B"/>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53A8B"/>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53A8B"/>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53A8B"/>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dirty="0"/>
              <a:t>Wie is dit?</a:t>
            </a:r>
          </a:p>
        </p:txBody>
      </p:sp>
      <p:pic>
        <p:nvPicPr>
          <p:cNvPr id="8" name="Tijdelijke aanduiding voor inhoud 7">
            <a:extLst>
              <a:ext uri="{FF2B5EF4-FFF2-40B4-BE49-F238E27FC236}">
                <a16:creationId xmlns:a16="http://schemas.microsoft.com/office/drawing/2014/main" id="{A52AF9FE-4417-4C3F-BCA7-25F27685001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98" b="32466"/>
          <a:stretch/>
        </p:blipFill>
        <p:spPr>
          <a:xfrm>
            <a:off x="5427579" y="1489666"/>
            <a:ext cx="3387865" cy="3639740"/>
          </a:xfrm>
        </p:spPr>
      </p:pic>
    </p:spTree>
    <p:extLst>
      <p:ext uri="{BB962C8B-B14F-4D97-AF65-F5344CB8AC3E}">
        <p14:creationId xmlns:p14="http://schemas.microsoft.com/office/powerpoint/2010/main" val="1756350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9876" y="491706"/>
            <a:ext cx="8127127" cy="1636269"/>
          </a:xfrm>
        </p:spPr>
        <p:txBody>
          <a:bodyPr>
            <a:normAutofit/>
          </a:bodyPr>
          <a:lstStyle/>
          <a:p>
            <a:r>
              <a:rPr lang="nl-BE" dirty="0"/>
              <a:t>Vraag 2</a:t>
            </a:r>
          </a:p>
        </p:txBody>
      </p:sp>
      <p:sp>
        <p:nvSpPr>
          <p:cNvPr id="5" name="Tijdelijke aanduiding voor inhoud 4">
            <a:extLst>
              <a:ext uri="{FF2B5EF4-FFF2-40B4-BE49-F238E27FC236}">
                <a16:creationId xmlns:a16="http://schemas.microsoft.com/office/drawing/2014/main" id="{2C24F8F4-4766-D048-8F0C-E7E7F1537F05}"/>
              </a:ext>
            </a:extLst>
          </p:cNvPr>
          <p:cNvSpPr>
            <a:spLocks noGrp="1"/>
          </p:cNvSpPr>
          <p:nvPr>
            <p:ph idx="1"/>
          </p:nvPr>
        </p:nvSpPr>
        <p:spPr>
          <a:xfrm>
            <a:off x="1469876" y="1871841"/>
            <a:ext cx="9883924" cy="4048987"/>
          </a:xfrm>
        </p:spPr>
        <p:txBody>
          <a:bodyPr/>
          <a:lstStyle/>
          <a:p>
            <a:pPr marL="0" indent="0">
              <a:buNone/>
            </a:pPr>
            <a:r>
              <a:rPr lang="nl-BE" dirty="0"/>
              <a:t>Deze Europese hoofdstad organiseerde de Olympische spelen in 1900 en in 1924. In 2024 is deze stad weer gaststad van de Olympische spelen. Over welke stad hebben we het?</a:t>
            </a:r>
          </a:p>
        </p:txBody>
      </p:sp>
      <p:pic>
        <p:nvPicPr>
          <p:cNvPr id="7" name="Afbeelding 6">
            <a:extLst>
              <a:ext uri="{FF2B5EF4-FFF2-40B4-BE49-F238E27FC236}">
                <a16:creationId xmlns:a16="http://schemas.microsoft.com/office/drawing/2014/main" id="{0FEE1A03-39DB-4403-93B9-9A3D6D32AF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1630" y="3797617"/>
            <a:ext cx="4762500" cy="2676525"/>
          </a:xfrm>
          <a:prstGeom prst="rect">
            <a:avLst/>
          </a:prstGeom>
        </p:spPr>
      </p:pic>
    </p:spTree>
    <p:extLst>
      <p:ext uri="{BB962C8B-B14F-4D97-AF65-F5344CB8AC3E}">
        <p14:creationId xmlns:p14="http://schemas.microsoft.com/office/powerpoint/2010/main" val="2080392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9876" y="491706"/>
            <a:ext cx="8127127" cy="1636269"/>
          </a:xfrm>
        </p:spPr>
        <p:txBody>
          <a:bodyPr>
            <a:normAutofit/>
          </a:bodyPr>
          <a:lstStyle/>
          <a:p>
            <a:r>
              <a:rPr lang="nl-BE" dirty="0"/>
              <a:t>Vraag 3</a:t>
            </a:r>
          </a:p>
        </p:txBody>
      </p:sp>
      <p:sp>
        <p:nvSpPr>
          <p:cNvPr id="5" name="Tijdelijke aanduiding voor inhoud 4">
            <a:extLst>
              <a:ext uri="{FF2B5EF4-FFF2-40B4-BE49-F238E27FC236}">
                <a16:creationId xmlns:a16="http://schemas.microsoft.com/office/drawing/2014/main" id="{2C24F8F4-4766-D048-8F0C-E7E7F1537F05}"/>
              </a:ext>
            </a:extLst>
          </p:cNvPr>
          <p:cNvSpPr>
            <a:spLocks noGrp="1"/>
          </p:cNvSpPr>
          <p:nvPr>
            <p:ph idx="1"/>
          </p:nvPr>
        </p:nvSpPr>
        <p:spPr>
          <a:xfrm>
            <a:off x="1444263" y="1884647"/>
            <a:ext cx="9883924" cy="4048987"/>
          </a:xfrm>
        </p:spPr>
        <p:txBody>
          <a:bodyPr/>
          <a:lstStyle/>
          <a:p>
            <a:pPr marL="0" indent="0">
              <a:buNone/>
            </a:pPr>
            <a:r>
              <a:rPr lang="nl-BE" dirty="0"/>
              <a:t>Welke Formule 1 autocoureur werd 7 keer wereldkampioen?</a:t>
            </a:r>
          </a:p>
        </p:txBody>
      </p:sp>
      <p:pic>
        <p:nvPicPr>
          <p:cNvPr id="4" name="Afbeelding 3">
            <a:extLst>
              <a:ext uri="{FF2B5EF4-FFF2-40B4-BE49-F238E27FC236}">
                <a16:creationId xmlns:a16="http://schemas.microsoft.com/office/drawing/2014/main" id="{EF99E3D3-E783-4565-AF1D-7CA808DE95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4263" y="2875843"/>
            <a:ext cx="5312833" cy="3541889"/>
          </a:xfrm>
          <a:prstGeom prst="rect">
            <a:avLst/>
          </a:prstGeom>
        </p:spPr>
      </p:pic>
    </p:spTree>
    <p:extLst>
      <p:ext uri="{BB962C8B-B14F-4D97-AF65-F5344CB8AC3E}">
        <p14:creationId xmlns:p14="http://schemas.microsoft.com/office/powerpoint/2010/main" val="36853669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9876" y="491706"/>
            <a:ext cx="8127127" cy="1636269"/>
          </a:xfrm>
        </p:spPr>
        <p:txBody>
          <a:bodyPr>
            <a:normAutofit/>
          </a:bodyPr>
          <a:lstStyle/>
          <a:p>
            <a:r>
              <a:rPr lang="nl-BE" dirty="0"/>
              <a:t>Vraag 4</a:t>
            </a:r>
          </a:p>
        </p:txBody>
      </p:sp>
      <p:sp>
        <p:nvSpPr>
          <p:cNvPr id="5" name="Tijdelijke aanduiding voor inhoud 4">
            <a:extLst>
              <a:ext uri="{FF2B5EF4-FFF2-40B4-BE49-F238E27FC236}">
                <a16:creationId xmlns:a16="http://schemas.microsoft.com/office/drawing/2014/main" id="{2C24F8F4-4766-D048-8F0C-E7E7F1537F05}"/>
              </a:ext>
            </a:extLst>
          </p:cNvPr>
          <p:cNvSpPr>
            <a:spLocks noGrp="1"/>
          </p:cNvSpPr>
          <p:nvPr>
            <p:ph idx="1"/>
          </p:nvPr>
        </p:nvSpPr>
        <p:spPr>
          <a:xfrm>
            <a:off x="1469876" y="1852630"/>
            <a:ext cx="9883924" cy="4048987"/>
          </a:xfrm>
        </p:spPr>
        <p:txBody>
          <a:bodyPr/>
          <a:lstStyle/>
          <a:p>
            <a:pPr marL="0" indent="0">
              <a:buNone/>
            </a:pPr>
            <a:r>
              <a:rPr lang="nl-BE" dirty="0"/>
              <a:t>In welke stad vindt het stierenlopen jaarlijks plaats?</a:t>
            </a:r>
          </a:p>
        </p:txBody>
      </p:sp>
      <p:pic>
        <p:nvPicPr>
          <p:cNvPr id="4" name="Afbeelding 3">
            <a:extLst>
              <a:ext uri="{FF2B5EF4-FFF2-40B4-BE49-F238E27FC236}">
                <a16:creationId xmlns:a16="http://schemas.microsoft.com/office/drawing/2014/main" id="{A934CB90-AE49-4754-9865-E41E3EC90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640" y="2588762"/>
            <a:ext cx="5466080" cy="3645833"/>
          </a:xfrm>
          <a:prstGeom prst="rect">
            <a:avLst/>
          </a:prstGeom>
        </p:spPr>
      </p:pic>
    </p:spTree>
    <p:extLst>
      <p:ext uri="{BB962C8B-B14F-4D97-AF65-F5344CB8AC3E}">
        <p14:creationId xmlns:p14="http://schemas.microsoft.com/office/powerpoint/2010/main" val="23045492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9876" y="502123"/>
            <a:ext cx="8127127" cy="1636269"/>
          </a:xfrm>
        </p:spPr>
        <p:txBody>
          <a:bodyPr>
            <a:normAutofit/>
          </a:bodyPr>
          <a:lstStyle/>
          <a:p>
            <a:r>
              <a:rPr lang="nl-BE" dirty="0"/>
              <a:t>Vraag 5</a:t>
            </a:r>
          </a:p>
        </p:txBody>
      </p:sp>
      <p:sp>
        <p:nvSpPr>
          <p:cNvPr id="5" name="Tijdelijke aanduiding voor inhoud 4">
            <a:extLst>
              <a:ext uri="{FF2B5EF4-FFF2-40B4-BE49-F238E27FC236}">
                <a16:creationId xmlns:a16="http://schemas.microsoft.com/office/drawing/2014/main" id="{2C24F8F4-4766-D048-8F0C-E7E7F1537F05}"/>
              </a:ext>
            </a:extLst>
          </p:cNvPr>
          <p:cNvSpPr>
            <a:spLocks noGrp="1"/>
          </p:cNvSpPr>
          <p:nvPr>
            <p:ph idx="1"/>
          </p:nvPr>
        </p:nvSpPr>
        <p:spPr>
          <a:xfrm>
            <a:off x="1469876" y="1814210"/>
            <a:ext cx="9883924" cy="4048987"/>
          </a:xfrm>
        </p:spPr>
        <p:txBody>
          <a:bodyPr vert="horz" lIns="91440" tIns="45720" rIns="91440" bIns="45720" rtlCol="0" anchor="t">
            <a:normAutofit/>
          </a:bodyPr>
          <a:lstStyle/>
          <a:p>
            <a:pPr marL="0" indent="0">
              <a:buNone/>
            </a:pPr>
            <a:r>
              <a:rPr lang="nl-BE" dirty="0">
                <a:latin typeface="Verdana"/>
                <a:ea typeface="Verdana"/>
                <a:cs typeface="Verdana"/>
              </a:rPr>
              <a:t>Welk bedrijf uit Oostenrijk wordt vanaf het begin af aan geassocieerd met spannende sportevenementen zoals mountainbiken, snowboarden en paragliden?</a:t>
            </a:r>
          </a:p>
        </p:txBody>
      </p:sp>
      <p:pic>
        <p:nvPicPr>
          <p:cNvPr id="4" name="Afbeelding 3">
            <a:extLst>
              <a:ext uri="{FF2B5EF4-FFF2-40B4-BE49-F238E27FC236}">
                <a16:creationId xmlns:a16="http://schemas.microsoft.com/office/drawing/2014/main" id="{34150A55-8028-4845-AFEB-A15A9665C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9876" y="3289511"/>
            <a:ext cx="5066453" cy="3364441"/>
          </a:xfrm>
          <a:prstGeom prst="rect">
            <a:avLst/>
          </a:prstGeom>
        </p:spPr>
      </p:pic>
    </p:spTree>
    <p:extLst>
      <p:ext uri="{BB962C8B-B14F-4D97-AF65-F5344CB8AC3E}">
        <p14:creationId xmlns:p14="http://schemas.microsoft.com/office/powerpoint/2010/main" val="1246389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a:t>RONDE 8</a:t>
            </a:r>
          </a:p>
        </p:txBody>
      </p:sp>
      <p:sp>
        <p:nvSpPr>
          <p:cNvPr id="3" name="Ondertitel 2"/>
          <p:cNvSpPr>
            <a:spLocks noGrp="1"/>
          </p:cNvSpPr>
          <p:nvPr>
            <p:ph type="subTitle" idx="1"/>
          </p:nvPr>
        </p:nvSpPr>
        <p:spPr/>
        <p:txBody>
          <a:bodyPr/>
          <a:lstStyle/>
          <a:p>
            <a:r>
              <a:rPr lang="nl-BE" dirty="0"/>
              <a:t>Europese politiek</a:t>
            </a:r>
          </a:p>
        </p:txBody>
      </p:sp>
    </p:spTree>
    <p:extLst>
      <p:ext uri="{BB962C8B-B14F-4D97-AF65-F5344CB8AC3E}">
        <p14:creationId xmlns:p14="http://schemas.microsoft.com/office/powerpoint/2010/main" val="20225009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9876" y="491706"/>
            <a:ext cx="8127127" cy="1636269"/>
          </a:xfrm>
        </p:spPr>
        <p:txBody>
          <a:bodyPr>
            <a:normAutofit/>
          </a:bodyPr>
          <a:lstStyle/>
          <a:p>
            <a:r>
              <a:rPr lang="nl-BE" dirty="0"/>
              <a:t>Vraag 1</a:t>
            </a:r>
          </a:p>
        </p:txBody>
      </p:sp>
      <p:pic>
        <p:nvPicPr>
          <p:cNvPr id="6" name="Tijdelijke aanduiding voor inhoud 5">
            <a:extLst>
              <a:ext uri="{FF2B5EF4-FFF2-40B4-BE49-F238E27FC236}">
                <a16:creationId xmlns:a16="http://schemas.microsoft.com/office/drawing/2014/main" id="{5C320E99-EC6B-064C-89DB-8C5C4A5F622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2134"/>
          <a:stretch/>
        </p:blipFill>
        <p:spPr>
          <a:xfrm>
            <a:off x="3179225" y="2711135"/>
            <a:ext cx="5833549" cy="3655159"/>
          </a:xfrm>
          <a:prstGeom prst="rect">
            <a:avLst/>
          </a:prstGeom>
        </p:spPr>
      </p:pic>
      <p:sp>
        <p:nvSpPr>
          <p:cNvPr id="8" name="Tijdelijke aanduiding voor inhoud 4">
            <a:extLst>
              <a:ext uri="{FF2B5EF4-FFF2-40B4-BE49-F238E27FC236}">
                <a16:creationId xmlns:a16="http://schemas.microsoft.com/office/drawing/2014/main" id="{7A67F96F-9811-3E4C-8691-6228BA55A979}"/>
              </a:ext>
            </a:extLst>
          </p:cNvPr>
          <p:cNvSpPr txBox="1">
            <a:spLocks/>
          </p:cNvSpPr>
          <p:nvPr/>
        </p:nvSpPr>
        <p:spPr>
          <a:xfrm>
            <a:off x="1469876" y="1865437"/>
            <a:ext cx="9883924" cy="40489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53A8B"/>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53A8B"/>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53A8B"/>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53A8B"/>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53A8B"/>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dirty="0"/>
              <a:t>Wie is de voorzitter van de Europese Commissie?</a:t>
            </a:r>
          </a:p>
        </p:txBody>
      </p:sp>
    </p:spTree>
    <p:extLst>
      <p:ext uri="{BB962C8B-B14F-4D97-AF65-F5344CB8AC3E}">
        <p14:creationId xmlns:p14="http://schemas.microsoft.com/office/powerpoint/2010/main" val="8470228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9876" y="491706"/>
            <a:ext cx="8127127" cy="1636269"/>
          </a:xfrm>
        </p:spPr>
        <p:txBody>
          <a:bodyPr>
            <a:normAutofit/>
          </a:bodyPr>
          <a:lstStyle/>
          <a:p>
            <a:r>
              <a:rPr lang="nl-BE" dirty="0"/>
              <a:t>Vraag 2</a:t>
            </a:r>
          </a:p>
        </p:txBody>
      </p:sp>
      <p:sp>
        <p:nvSpPr>
          <p:cNvPr id="6" name="Tijdelijke aanduiding voor inhoud 4">
            <a:extLst>
              <a:ext uri="{FF2B5EF4-FFF2-40B4-BE49-F238E27FC236}">
                <a16:creationId xmlns:a16="http://schemas.microsoft.com/office/drawing/2014/main" id="{7E61BE82-05C1-954C-BE9B-EDC986CAC0C2}"/>
              </a:ext>
            </a:extLst>
          </p:cNvPr>
          <p:cNvSpPr txBox="1">
            <a:spLocks/>
          </p:cNvSpPr>
          <p:nvPr/>
        </p:nvSpPr>
        <p:spPr>
          <a:xfrm>
            <a:off x="1469876" y="1820614"/>
            <a:ext cx="9883924" cy="40489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53A8B"/>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53A8B"/>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53A8B"/>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53A8B"/>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53A8B"/>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dirty="0"/>
              <a:t>Welke twee landen werden in 2022 </a:t>
            </a:r>
            <a:r>
              <a:rPr lang="nl-BE" dirty="0" err="1"/>
              <a:t>kandidaatlidstaten</a:t>
            </a:r>
            <a:r>
              <a:rPr lang="nl-BE" dirty="0"/>
              <a:t> van de Europese Unie?</a:t>
            </a:r>
          </a:p>
        </p:txBody>
      </p:sp>
      <p:pic>
        <p:nvPicPr>
          <p:cNvPr id="1026" name="Picture 2" descr="Vlag Oekraïne - Ukraine flag - Oekraïense vlag- Oekraïne - 90cm / 150cm -  державний... | bol.com">
            <a:extLst>
              <a:ext uri="{FF2B5EF4-FFF2-40B4-BE49-F238E27FC236}">
                <a16:creationId xmlns:a16="http://schemas.microsoft.com/office/drawing/2014/main" id="{D8B0F310-3FBA-B87C-C02A-93925779CFF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63381" y="3294116"/>
            <a:ext cx="3486149"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oldova flag - Harrison Flagpoles Digital Print | Hand Sewn | Quality flags">
            <a:extLst>
              <a:ext uri="{FF2B5EF4-FFF2-40B4-BE49-F238E27FC236}">
                <a16:creationId xmlns:a16="http://schemas.microsoft.com/office/drawing/2014/main" id="{820C4F5E-4F2B-8322-F958-A6DB72E21C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6582" y="3294115"/>
            <a:ext cx="3486149"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06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22276" y="491706"/>
            <a:ext cx="8127127" cy="1636269"/>
          </a:xfrm>
        </p:spPr>
        <p:txBody>
          <a:bodyPr>
            <a:normAutofit/>
          </a:bodyPr>
          <a:lstStyle/>
          <a:p>
            <a:r>
              <a:rPr lang="nl-BE" dirty="0"/>
              <a:t>Vraag 3</a:t>
            </a:r>
          </a:p>
        </p:txBody>
      </p:sp>
      <p:sp>
        <p:nvSpPr>
          <p:cNvPr id="6" name="Tijdelijke aanduiding voor inhoud 4">
            <a:extLst>
              <a:ext uri="{FF2B5EF4-FFF2-40B4-BE49-F238E27FC236}">
                <a16:creationId xmlns:a16="http://schemas.microsoft.com/office/drawing/2014/main" id="{718CB6BA-BEB9-9B43-8DCA-833CAC1CED59}"/>
              </a:ext>
            </a:extLst>
          </p:cNvPr>
          <p:cNvSpPr txBox="1">
            <a:spLocks/>
          </p:cNvSpPr>
          <p:nvPr/>
        </p:nvSpPr>
        <p:spPr>
          <a:xfrm>
            <a:off x="1469876" y="2127975"/>
            <a:ext cx="9883924" cy="40489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53A8B"/>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53A8B"/>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53A8B"/>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53A8B"/>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53A8B"/>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BE" dirty="0"/>
          </a:p>
        </p:txBody>
      </p:sp>
      <p:sp>
        <p:nvSpPr>
          <p:cNvPr id="7" name="Tijdelijke aanduiding voor inhoud 4">
            <a:extLst>
              <a:ext uri="{FF2B5EF4-FFF2-40B4-BE49-F238E27FC236}">
                <a16:creationId xmlns:a16="http://schemas.microsoft.com/office/drawing/2014/main" id="{38E66127-3A11-7E40-9C04-D785A7191B20}"/>
              </a:ext>
            </a:extLst>
          </p:cNvPr>
          <p:cNvSpPr txBox="1">
            <a:spLocks/>
          </p:cNvSpPr>
          <p:nvPr/>
        </p:nvSpPr>
        <p:spPr>
          <a:xfrm>
            <a:off x="1622276" y="1966610"/>
            <a:ext cx="9883924" cy="40489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53A8B"/>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53A8B"/>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53A8B"/>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53A8B"/>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53A8B"/>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dirty="0"/>
              <a:t>Onder welke naam is het Europees Klimaatplan bekend?</a:t>
            </a:r>
          </a:p>
        </p:txBody>
      </p:sp>
      <p:pic>
        <p:nvPicPr>
          <p:cNvPr id="9" name="Tijdelijke aanduiding voor inhoud 8">
            <a:extLst>
              <a:ext uri="{FF2B5EF4-FFF2-40B4-BE49-F238E27FC236}">
                <a16:creationId xmlns:a16="http://schemas.microsoft.com/office/drawing/2014/main" id="{9E954C58-A843-4312-9EF7-1618EAB058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2276" y="2931880"/>
            <a:ext cx="4746599" cy="3164400"/>
          </a:xfrm>
        </p:spPr>
      </p:pic>
    </p:spTree>
    <p:extLst>
      <p:ext uri="{BB962C8B-B14F-4D97-AF65-F5344CB8AC3E}">
        <p14:creationId xmlns:p14="http://schemas.microsoft.com/office/powerpoint/2010/main" val="23623328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22276" y="491706"/>
            <a:ext cx="8127127" cy="1636269"/>
          </a:xfrm>
        </p:spPr>
        <p:txBody>
          <a:bodyPr>
            <a:normAutofit/>
          </a:bodyPr>
          <a:lstStyle/>
          <a:p>
            <a:r>
              <a:rPr lang="nl-BE" dirty="0"/>
              <a:t>Vraag 4</a:t>
            </a:r>
          </a:p>
        </p:txBody>
      </p:sp>
      <p:pic>
        <p:nvPicPr>
          <p:cNvPr id="4" name="Tijdelijke aanduiding voor inhoud 3" descr="De Europese Raad - Consilium">
            <a:extLst>
              <a:ext uri="{FF2B5EF4-FFF2-40B4-BE49-F238E27FC236}">
                <a16:creationId xmlns:a16="http://schemas.microsoft.com/office/drawing/2014/main" id="{D74B038A-0F2A-B843-A0A6-D6EF46A16618}"/>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774004" y="3212618"/>
            <a:ext cx="4643992" cy="3153676"/>
          </a:xfrm>
          <a:prstGeom prst="rect">
            <a:avLst/>
          </a:prstGeom>
          <a:noFill/>
          <a:ln>
            <a:noFill/>
          </a:ln>
        </p:spPr>
      </p:pic>
      <p:sp>
        <p:nvSpPr>
          <p:cNvPr id="6" name="Tijdelijke aanduiding voor inhoud 4">
            <a:extLst>
              <a:ext uri="{FF2B5EF4-FFF2-40B4-BE49-F238E27FC236}">
                <a16:creationId xmlns:a16="http://schemas.microsoft.com/office/drawing/2014/main" id="{C6768946-D176-8B40-91B6-5E196F5A30D2}"/>
              </a:ext>
            </a:extLst>
          </p:cNvPr>
          <p:cNvSpPr txBox="1">
            <a:spLocks/>
          </p:cNvSpPr>
          <p:nvPr/>
        </p:nvSpPr>
        <p:spPr>
          <a:xfrm>
            <a:off x="1596663" y="1787317"/>
            <a:ext cx="9883924" cy="40489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53A8B"/>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53A8B"/>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53A8B"/>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53A8B"/>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53A8B"/>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dirty="0"/>
              <a:t>Welke voormalige Belgische premier was de eerste voorzitter van de Europese Raad?</a:t>
            </a:r>
          </a:p>
        </p:txBody>
      </p:sp>
    </p:spTree>
    <p:extLst>
      <p:ext uri="{BB962C8B-B14F-4D97-AF65-F5344CB8AC3E}">
        <p14:creationId xmlns:p14="http://schemas.microsoft.com/office/powerpoint/2010/main" val="23230084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22276" y="528638"/>
            <a:ext cx="8127127" cy="1636269"/>
          </a:xfrm>
        </p:spPr>
        <p:txBody>
          <a:bodyPr>
            <a:normAutofit/>
          </a:bodyPr>
          <a:lstStyle/>
          <a:p>
            <a:r>
              <a:rPr lang="nl-BE" dirty="0"/>
              <a:t>Vraag 5</a:t>
            </a:r>
          </a:p>
        </p:txBody>
      </p:sp>
      <p:pic>
        <p:nvPicPr>
          <p:cNvPr id="4" name="Tijdelijke aanduiding voor inhoud 3">
            <a:extLst>
              <a:ext uri="{FF2B5EF4-FFF2-40B4-BE49-F238E27FC236}">
                <a16:creationId xmlns:a16="http://schemas.microsoft.com/office/drawing/2014/main" id="{2D2B714A-778A-4D4C-85E8-75D86A1E306E}"/>
              </a:ext>
            </a:extLst>
          </p:cNvPr>
          <p:cNvPicPr>
            <a:picLocks noGrp="1" noChangeAspect="1"/>
          </p:cNvPicPr>
          <p:nvPr>
            <p:ph idx="1"/>
          </p:nvPr>
        </p:nvPicPr>
        <p:blipFill>
          <a:blip r:embed="rId3"/>
          <a:stretch>
            <a:fillRect/>
          </a:stretch>
        </p:blipFill>
        <p:spPr>
          <a:xfrm>
            <a:off x="4247892" y="2869590"/>
            <a:ext cx="3696215" cy="3696215"/>
          </a:xfrm>
          <a:prstGeom prst="rect">
            <a:avLst/>
          </a:prstGeom>
        </p:spPr>
      </p:pic>
      <p:sp>
        <p:nvSpPr>
          <p:cNvPr id="6" name="Tijdelijke aanduiding voor inhoud 4">
            <a:extLst>
              <a:ext uri="{FF2B5EF4-FFF2-40B4-BE49-F238E27FC236}">
                <a16:creationId xmlns:a16="http://schemas.microsoft.com/office/drawing/2014/main" id="{532F0352-C4AA-764C-A0AA-3E3DEBF1CA59}"/>
              </a:ext>
            </a:extLst>
          </p:cNvPr>
          <p:cNvSpPr txBox="1">
            <a:spLocks/>
          </p:cNvSpPr>
          <p:nvPr/>
        </p:nvSpPr>
        <p:spPr>
          <a:xfrm>
            <a:off x="1622276" y="1902577"/>
            <a:ext cx="9883924" cy="40489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53A8B"/>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53A8B"/>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53A8B"/>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53A8B"/>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53A8B"/>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dirty="0"/>
              <a:t>Dit is de Europees Commissaris voor Justitie. Hoe heet hij?</a:t>
            </a:r>
          </a:p>
        </p:txBody>
      </p:sp>
    </p:spTree>
    <p:extLst>
      <p:ext uri="{BB962C8B-B14F-4D97-AF65-F5344CB8AC3E}">
        <p14:creationId xmlns:p14="http://schemas.microsoft.com/office/powerpoint/2010/main" val="3337253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9876" y="491706"/>
            <a:ext cx="8127127" cy="1636269"/>
          </a:xfrm>
        </p:spPr>
        <p:txBody>
          <a:bodyPr/>
          <a:lstStyle/>
          <a:p>
            <a:r>
              <a:rPr lang="nl-BE" dirty="0"/>
              <a:t>Vraag 3</a:t>
            </a:r>
          </a:p>
        </p:txBody>
      </p:sp>
      <p:pic>
        <p:nvPicPr>
          <p:cNvPr id="6" name="Afbeelding 5">
            <a:extLst>
              <a:ext uri="{FF2B5EF4-FFF2-40B4-BE49-F238E27FC236}">
                <a16:creationId xmlns:a16="http://schemas.microsoft.com/office/drawing/2014/main" id="{04B11406-2334-B747-869E-12C0B961B816}"/>
              </a:ext>
            </a:extLst>
          </p:cNvPr>
          <p:cNvPicPr>
            <a:picLocks noChangeAspect="1"/>
          </p:cNvPicPr>
          <p:nvPr/>
        </p:nvPicPr>
        <p:blipFill>
          <a:blip r:embed="rId3"/>
          <a:stretch>
            <a:fillRect/>
          </a:stretch>
        </p:blipFill>
        <p:spPr>
          <a:xfrm>
            <a:off x="4944180" y="1100627"/>
            <a:ext cx="5531222" cy="5076335"/>
          </a:xfrm>
          <a:prstGeom prst="rect">
            <a:avLst/>
          </a:prstGeom>
        </p:spPr>
      </p:pic>
      <p:sp>
        <p:nvSpPr>
          <p:cNvPr id="7" name="Tijdelijke aanduiding voor inhoud 6">
            <a:extLst>
              <a:ext uri="{FF2B5EF4-FFF2-40B4-BE49-F238E27FC236}">
                <a16:creationId xmlns:a16="http://schemas.microsoft.com/office/drawing/2014/main" id="{94283DDB-3744-B346-8500-76E6A4242EAA}"/>
              </a:ext>
            </a:extLst>
          </p:cNvPr>
          <p:cNvSpPr txBox="1">
            <a:spLocks/>
          </p:cNvSpPr>
          <p:nvPr/>
        </p:nvSpPr>
        <p:spPr>
          <a:xfrm>
            <a:off x="1469876" y="2127975"/>
            <a:ext cx="9883924" cy="40489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53A8B"/>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53A8B"/>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53A8B"/>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53A8B"/>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53A8B"/>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dirty="0"/>
              <a:t>Wie is dit?</a:t>
            </a:r>
          </a:p>
        </p:txBody>
      </p:sp>
    </p:spTree>
    <p:extLst>
      <p:ext uri="{BB962C8B-B14F-4D97-AF65-F5344CB8AC3E}">
        <p14:creationId xmlns:p14="http://schemas.microsoft.com/office/powerpoint/2010/main" val="2995635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9876" y="491706"/>
            <a:ext cx="8127127" cy="1636269"/>
          </a:xfrm>
        </p:spPr>
        <p:txBody>
          <a:bodyPr/>
          <a:lstStyle/>
          <a:p>
            <a:r>
              <a:rPr lang="nl-BE" dirty="0"/>
              <a:t>Vraag 4</a:t>
            </a:r>
          </a:p>
        </p:txBody>
      </p:sp>
      <p:sp>
        <p:nvSpPr>
          <p:cNvPr id="7" name="Tijdelijke aanduiding voor inhoud 6">
            <a:extLst>
              <a:ext uri="{FF2B5EF4-FFF2-40B4-BE49-F238E27FC236}">
                <a16:creationId xmlns:a16="http://schemas.microsoft.com/office/drawing/2014/main" id="{9AC7C098-61DB-464B-9CCD-C4E3AF8682FD}"/>
              </a:ext>
            </a:extLst>
          </p:cNvPr>
          <p:cNvSpPr txBox="1">
            <a:spLocks/>
          </p:cNvSpPr>
          <p:nvPr/>
        </p:nvSpPr>
        <p:spPr>
          <a:xfrm>
            <a:off x="1469876" y="2127975"/>
            <a:ext cx="9883924" cy="40489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53A8B"/>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53A8B"/>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53A8B"/>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53A8B"/>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53A8B"/>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dirty="0"/>
              <a:t>Wie is dit?</a:t>
            </a:r>
          </a:p>
        </p:txBody>
      </p:sp>
      <p:pic>
        <p:nvPicPr>
          <p:cNvPr id="4" name="Afbeelding 3">
            <a:extLst>
              <a:ext uri="{FF2B5EF4-FFF2-40B4-BE49-F238E27FC236}">
                <a16:creationId xmlns:a16="http://schemas.microsoft.com/office/drawing/2014/main" id="{C832B8C0-3915-40B9-99C2-DA037E2A3B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8932" y="988905"/>
            <a:ext cx="5986469" cy="5064553"/>
          </a:xfrm>
          <a:prstGeom prst="rect">
            <a:avLst/>
          </a:prstGeom>
        </p:spPr>
      </p:pic>
    </p:spTree>
    <p:extLst>
      <p:ext uri="{BB962C8B-B14F-4D97-AF65-F5344CB8AC3E}">
        <p14:creationId xmlns:p14="http://schemas.microsoft.com/office/powerpoint/2010/main" val="1550926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9876" y="491706"/>
            <a:ext cx="8127127" cy="1636269"/>
          </a:xfrm>
        </p:spPr>
        <p:txBody>
          <a:bodyPr/>
          <a:lstStyle/>
          <a:p>
            <a:r>
              <a:rPr lang="nl-BE" dirty="0"/>
              <a:t>Vraag 5</a:t>
            </a:r>
          </a:p>
        </p:txBody>
      </p:sp>
      <p:sp>
        <p:nvSpPr>
          <p:cNvPr id="7" name="Tijdelijke aanduiding voor inhoud 6">
            <a:extLst>
              <a:ext uri="{FF2B5EF4-FFF2-40B4-BE49-F238E27FC236}">
                <a16:creationId xmlns:a16="http://schemas.microsoft.com/office/drawing/2014/main" id="{2B8082C0-26AF-F648-A6E2-F7DCE0C39424}"/>
              </a:ext>
            </a:extLst>
          </p:cNvPr>
          <p:cNvSpPr txBox="1">
            <a:spLocks/>
          </p:cNvSpPr>
          <p:nvPr/>
        </p:nvSpPr>
        <p:spPr>
          <a:xfrm>
            <a:off x="1469876" y="2127975"/>
            <a:ext cx="9883924" cy="40489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53A8B"/>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53A8B"/>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53A8B"/>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53A8B"/>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53A8B"/>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dirty="0"/>
              <a:t>Wie is dit?</a:t>
            </a:r>
          </a:p>
        </p:txBody>
      </p:sp>
      <p:pic>
        <p:nvPicPr>
          <p:cNvPr id="4" name="Afbeelding 3">
            <a:extLst>
              <a:ext uri="{FF2B5EF4-FFF2-40B4-BE49-F238E27FC236}">
                <a16:creationId xmlns:a16="http://schemas.microsoft.com/office/drawing/2014/main" id="{C91407D9-2D22-46FF-8731-053D38E5C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1965" y="775546"/>
            <a:ext cx="2938493" cy="5306907"/>
          </a:xfrm>
          <a:prstGeom prst="rect">
            <a:avLst/>
          </a:prstGeom>
        </p:spPr>
      </p:pic>
    </p:spTree>
    <p:extLst>
      <p:ext uri="{BB962C8B-B14F-4D97-AF65-F5344CB8AC3E}">
        <p14:creationId xmlns:p14="http://schemas.microsoft.com/office/powerpoint/2010/main" val="2747246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a:t>RONDE 2</a:t>
            </a:r>
          </a:p>
        </p:txBody>
      </p:sp>
      <p:sp>
        <p:nvSpPr>
          <p:cNvPr id="3" name="Ondertitel 2"/>
          <p:cNvSpPr>
            <a:spLocks noGrp="1"/>
          </p:cNvSpPr>
          <p:nvPr>
            <p:ph type="subTitle" idx="1"/>
          </p:nvPr>
        </p:nvSpPr>
        <p:spPr/>
        <p:txBody>
          <a:bodyPr/>
          <a:lstStyle/>
          <a:p>
            <a:r>
              <a:rPr lang="nl-BE" dirty="0"/>
              <a:t>Europese films en literatuur</a:t>
            </a:r>
          </a:p>
        </p:txBody>
      </p:sp>
    </p:spTree>
    <p:extLst>
      <p:ext uri="{BB962C8B-B14F-4D97-AF65-F5344CB8AC3E}">
        <p14:creationId xmlns:p14="http://schemas.microsoft.com/office/powerpoint/2010/main" val="4153589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9876" y="491706"/>
            <a:ext cx="8127127" cy="1636269"/>
          </a:xfrm>
        </p:spPr>
        <p:txBody>
          <a:bodyPr/>
          <a:lstStyle/>
          <a:p>
            <a:r>
              <a:rPr lang="nl-BE" dirty="0"/>
              <a:t>Vraag 1</a:t>
            </a:r>
          </a:p>
        </p:txBody>
      </p:sp>
      <p:pic>
        <p:nvPicPr>
          <p:cNvPr id="7" name="Tijdelijke aanduiding voor inhoud 6">
            <a:extLst>
              <a:ext uri="{FF2B5EF4-FFF2-40B4-BE49-F238E27FC236}">
                <a16:creationId xmlns:a16="http://schemas.microsoft.com/office/drawing/2014/main" id="{A2441A76-0CBE-634D-BE52-919B9433C3CE}"/>
              </a:ext>
            </a:extLst>
          </p:cNvPr>
          <p:cNvPicPr>
            <a:picLocks noGrp="1" noChangeAspect="1"/>
          </p:cNvPicPr>
          <p:nvPr>
            <p:ph idx="1"/>
          </p:nvPr>
        </p:nvPicPr>
        <p:blipFill rotWithShape="1">
          <a:blip r:embed="rId2"/>
          <a:srcRect t="15981" b="10068"/>
          <a:stretch/>
        </p:blipFill>
        <p:spPr>
          <a:xfrm>
            <a:off x="1553829" y="2565256"/>
            <a:ext cx="3359735" cy="3808445"/>
          </a:xfrm>
          <a:prstGeom prst="rect">
            <a:avLst/>
          </a:prstGeom>
        </p:spPr>
      </p:pic>
      <p:sp>
        <p:nvSpPr>
          <p:cNvPr id="8" name="Tijdelijke aanduiding voor inhoud 6">
            <a:extLst>
              <a:ext uri="{FF2B5EF4-FFF2-40B4-BE49-F238E27FC236}">
                <a16:creationId xmlns:a16="http://schemas.microsoft.com/office/drawing/2014/main" id="{18656812-10BF-7940-8165-1777EBB0C94B}"/>
              </a:ext>
            </a:extLst>
          </p:cNvPr>
          <p:cNvSpPr txBox="1">
            <a:spLocks/>
          </p:cNvSpPr>
          <p:nvPr/>
        </p:nvSpPr>
        <p:spPr>
          <a:xfrm>
            <a:off x="1469876" y="1846227"/>
            <a:ext cx="9883924" cy="40489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53A8B"/>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53A8B"/>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53A8B"/>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53A8B"/>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53A8B"/>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dirty="0"/>
              <a:t>Wie is de auteur van De Toverberg?</a:t>
            </a:r>
          </a:p>
        </p:txBody>
      </p:sp>
    </p:spTree>
    <p:extLst>
      <p:ext uri="{BB962C8B-B14F-4D97-AF65-F5344CB8AC3E}">
        <p14:creationId xmlns:p14="http://schemas.microsoft.com/office/powerpoint/2010/main" val="406362651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DF878CB60A81429D470B10C6266618" ma:contentTypeVersion="4" ma:contentTypeDescription="Een nieuw document maken." ma:contentTypeScope="" ma:versionID="93c5ffd4b46b921765255c5def789dc8">
  <xsd:schema xmlns:xsd="http://www.w3.org/2001/XMLSchema" xmlns:xs="http://www.w3.org/2001/XMLSchema" xmlns:p="http://schemas.microsoft.com/office/2006/metadata/properties" xmlns:ns2="af0796b1-f167-4c09-8bbb-b1aea562daf9" xmlns:ns3="d60a84eb-97b1-4cc6-ae9c-bd530dfba4c6" targetNamespace="http://schemas.microsoft.com/office/2006/metadata/properties" ma:root="true" ma:fieldsID="a49e1998cbdb5176b11b38df412b6175" ns2:_="" ns3:_="">
    <xsd:import namespace="af0796b1-f167-4c09-8bbb-b1aea562daf9"/>
    <xsd:import namespace="d60a84eb-97b1-4cc6-ae9c-bd530dfba4c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0796b1-f167-4c09-8bbb-b1aea562da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0a84eb-97b1-4cc6-ae9c-bd530dfba4c6"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60a84eb-97b1-4cc6-ae9c-bd530dfba4c6">
      <UserInfo>
        <DisplayName>ROBBEN Lies</DisplayName>
        <AccountId>326</AccountId>
        <AccountType/>
      </UserInfo>
    </SharedWithUsers>
  </documentManagement>
</p:properties>
</file>

<file path=customXml/itemProps1.xml><?xml version="1.0" encoding="utf-8"?>
<ds:datastoreItem xmlns:ds="http://schemas.openxmlformats.org/officeDocument/2006/customXml" ds:itemID="{003CEA54-985B-4A43-902D-22E328484183}">
  <ds:schemaRefs>
    <ds:schemaRef ds:uri="http://schemas.microsoft.com/sharepoint/v3/contenttype/forms"/>
  </ds:schemaRefs>
</ds:datastoreItem>
</file>

<file path=customXml/itemProps2.xml><?xml version="1.0" encoding="utf-8"?>
<ds:datastoreItem xmlns:ds="http://schemas.openxmlformats.org/officeDocument/2006/customXml" ds:itemID="{6E782893-18B8-4B1B-9862-D11114D19B84}"/>
</file>

<file path=customXml/itemProps3.xml><?xml version="1.0" encoding="utf-8"?>
<ds:datastoreItem xmlns:ds="http://schemas.openxmlformats.org/officeDocument/2006/customXml" ds:itemID="{72BF5FC7-3AE7-4A43-92FF-B2B4AEE74F68}">
  <ds:schemaRefs>
    <ds:schemaRef ds:uri="http://schemas.microsoft.com/office/2006/metadata/properties"/>
    <ds:schemaRef ds:uri="http://schemas.microsoft.com/office/infopath/2007/PartnerControls"/>
    <ds:schemaRef ds:uri="d60a84eb-97b1-4cc6-ae9c-bd530dfba4c6"/>
  </ds:schemaRefs>
</ds:datastoreItem>
</file>

<file path=docProps/app.xml><?xml version="1.0" encoding="utf-8"?>
<Properties xmlns="http://schemas.openxmlformats.org/officeDocument/2006/extended-properties" xmlns:vt="http://schemas.openxmlformats.org/officeDocument/2006/docPropsVTypes">
  <Template>{955E4D49-B562-2347-B3B1-EC7EEFBCC3BA}tf16401378</Template>
  <TotalTime>403</TotalTime>
  <Words>1734</Words>
  <Application>Microsoft Office PowerPoint</Application>
  <PresentationFormat>Breedbeeld</PresentationFormat>
  <Paragraphs>213</Paragraphs>
  <Slides>49</Slides>
  <Notes>38</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49</vt:i4>
      </vt:variant>
    </vt:vector>
  </HeadingPairs>
  <TitlesOfParts>
    <vt:vector size="60" baseType="lpstr">
      <vt:lpstr>ＭＳ Ｐゴシック</vt:lpstr>
      <vt:lpstr>Arial</vt:lpstr>
      <vt:lpstr>Calibri</vt:lpstr>
      <vt:lpstr>Calibri Light</vt:lpstr>
      <vt:lpstr>Inter</vt:lpstr>
      <vt:lpstr>Linux Libertine</vt:lpstr>
      <vt:lpstr>Roboto</vt:lpstr>
      <vt:lpstr>robotoReg</vt:lpstr>
      <vt:lpstr>Verdana</vt:lpstr>
      <vt:lpstr>Work Sans</vt:lpstr>
      <vt:lpstr>Kantoorthema</vt:lpstr>
      <vt:lpstr>PowerPoint-presentatie</vt:lpstr>
      <vt:lpstr>RONDE 1</vt:lpstr>
      <vt:lpstr>Vraag 1</vt:lpstr>
      <vt:lpstr>Vraag 2</vt:lpstr>
      <vt:lpstr>Vraag 3</vt:lpstr>
      <vt:lpstr>Vraag 4</vt:lpstr>
      <vt:lpstr>Vraag 5</vt:lpstr>
      <vt:lpstr>RONDE 2</vt:lpstr>
      <vt:lpstr>Vraag 1</vt:lpstr>
      <vt:lpstr>Vraag 2</vt:lpstr>
      <vt:lpstr>Vraag 3</vt:lpstr>
      <vt:lpstr>Vraag 4</vt:lpstr>
      <vt:lpstr>Vraag 5</vt:lpstr>
      <vt:lpstr>RONDE 3</vt:lpstr>
      <vt:lpstr>Vraag 1</vt:lpstr>
      <vt:lpstr>Vraag 2</vt:lpstr>
      <vt:lpstr>Vraag 3</vt:lpstr>
      <vt:lpstr>Vraag 4</vt:lpstr>
      <vt:lpstr>Vraag 5</vt:lpstr>
      <vt:lpstr>RONDE 4</vt:lpstr>
      <vt:lpstr>Vraag 1</vt:lpstr>
      <vt:lpstr>Vraag 2</vt:lpstr>
      <vt:lpstr>Vraag 3</vt:lpstr>
      <vt:lpstr>Vraag 4</vt:lpstr>
      <vt:lpstr>Vraag 5</vt:lpstr>
      <vt:lpstr>RONDE 5</vt:lpstr>
      <vt:lpstr>Vraag 1</vt:lpstr>
      <vt:lpstr>Vraag 2</vt:lpstr>
      <vt:lpstr>Vraag 3</vt:lpstr>
      <vt:lpstr>Vraag 4</vt:lpstr>
      <vt:lpstr>Vraag 5</vt:lpstr>
      <vt:lpstr>RONDE 6</vt:lpstr>
      <vt:lpstr>Vraag 1</vt:lpstr>
      <vt:lpstr>Vraag 2</vt:lpstr>
      <vt:lpstr>Vraag 3</vt:lpstr>
      <vt:lpstr>Vraag 4</vt:lpstr>
      <vt:lpstr>Vraag 5</vt:lpstr>
      <vt:lpstr>RONDE 7</vt:lpstr>
      <vt:lpstr>Vraag 1</vt:lpstr>
      <vt:lpstr>Vraag 2</vt:lpstr>
      <vt:lpstr>Vraag 3</vt:lpstr>
      <vt:lpstr>Vraag 4</vt:lpstr>
      <vt:lpstr>Vraag 5</vt:lpstr>
      <vt:lpstr>RONDE 8</vt:lpstr>
      <vt:lpstr>Vraag 1</vt:lpstr>
      <vt:lpstr>Vraag 2</vt:lpstr>
      <vt:lpstr>Vraag 3</vt:lpstr>
      <vt:lpstr>Vraag 4</vt:lpstr>
      <vt:lpstr>Vraag 5</vt:lpstr>
    </vt:vector>
  </TitlesOfParts>
  <Company>Provincie Antwerpen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ROBBEN Lies</dc:creator>
  <cp:lastModifiedBy>ZUIDEMA Jeannette</cp:lastModifiedBy>
  <cp:revision>215</cp:revision>
  <dcterms:created xsi:type="dcterms:W3CDTF">2021-03-22T14:24:52Z</dcterms:created>
  <dcterms:modified xsi:type="dcterms:W3CDTF">2023-03-08T09:25:08Z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0x01010072DF878CB60A81429D470B10C6266618</vt:lpwstr>
  </property>
</Properties>
</file>